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4"/>
  </p:sldMasterIdLst>
  <p:notesMasterIdLst>
    <p:notesMasterId r:id="rId29"/>
  </p:notesMasterIdLst>
  <p:sldIdLst>
    <p:sldId id="284" r:id="rId5"/>
    <p:sldId id="314" r:id="rId6"/>
    <p:sldId id="285" r:id="rId7"/>
    <p:sldId id="286" r:id="rId8"/>
    <p:sldId id="317" r:id="rId9"/>
    <p:sldId id="287" r:id="rId10"/>
    <p:sldId id="302" r:id="rId11"/>
    <p:sldId id="293" r:id="rId12"/>
    <p:sldId id="303" r:id="rId13"/>
    <p:sldId id="290" r:id="rId14"/>
    <p:sldId id="304" r:id="rId15"/>
    <p:sldId id="310" r:id="rId16"/>
    <p:sldId id="291" r:id="rId17"/>
    <p:sldId id="313" r:id="rId18"/>
    <p:sldId id="312" r:id="rId19"/>
    <p:sldId id="311" r:id="rId20"/>
    <p:sldId id="298" r:id="rId21"/>
    <p:sldId id="297" r:id="rId22"/>
    <p:sldId id="305" r:id="rId23"/>
    <p:sldId id="316" r:id="rId24"/>
    <p:sldId id="307" r:id="rId25"/>
    <p:sldId id="315" r:id="rId26"/>
    <p:sldId id="292" r:id="rId27"/>
    <p:sldId id="29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pos="3840">
          <p15:clr>
            <a:srgbClr val="A4A3A4"/>
          </p15:clr>
        </p15:guide>
        <p15:guide id="7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3B29"/>
    <a:srgbClr val="FF0066"/>
    <a:srgbClr val="1B895F"/>
    <a:srgbClr val="136143"/>
    <a:srgbClr val="8439BD"/>
    <a:srgbClr val="8F2EA2"/>
    <a:srgbClr val="3EDA9F"/>
    <a:srgbClr val="10543A"/>
    <a:srgbClr val="D9A5E3"/>
    <a:srgbClr val="20A4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 showGuides="1">
      <p:cViewPr varScale="1">
        <p:scale>
          <a:sx n="82" d="100"/>
          <a:sy n="82" d="100"/>
        </p:scale>
        <p:origin x="720" y="7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3917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4152F3-BF51-4F46-9AAE-F923A346707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4E2A2B7-F041-4D6F-8F18-945388485190}">
      <dgm:prSet/>
      <dgm:spPr/>
      <dgm:t>
        <a:bodyPr/>
        <a:lstStyle/>
        <a:p>
          <a:r>
            <a:rPr lang="en-US"/>
            <a:t>Dataset </a:t>
          </a:r>
        </a:p>
      </dgm:t>
    </dgm:pt>
    <dgm:pt modelId="{D8A71C80-7A62-483E-A71C-D1B898225AA1}" type="parTrans" cxnId="{8C0DF500-A81A-49BA-B68B-66FA58E2AF1C}">
      <dgm:prSet/>
      <dgm:spPr/>
      <dgm:t>
        <a:bodyPr/>
        <a:lstStyle/>
        <a:p>
          <a:endParaRPr lang="en-US"/>
        </a:p>
      </dgm:t>
    </dgm:pt>
    <dgm:pt modelId="{4926A57C-008F-420C-9E03-4395276F0530}" type="sibTrans" cxnId="{8C0DF500-A81A-49BA-B68B-66FA58E2AF1C}">
      <dgm:prSet/>
      <dgm:spPr/>
      <dgm:t>
        <a:bodyPr/>
        <a:lstStyle/>
        <a:p>
          <a:endParaRPr lang="en-US"/>
        </a:p>
      </dgm:t>
    </dgm:pt>
    <dgm:pt modelId="{14DE9293-3233-4852-99A6-4927B9F05162}">
      <dgm:prSet/>
      <dgm:spPr/>
      <dgm:t>
        <a:bodyPr/>
        <a:lstStyle/>
        <a:p>
          <a:r>
            <a:rPr lang="en-US"/>
            <a:t>Data preparation</a:t>
          </a:r>
        </a:p>
      </dgm:t>
    </dgm:pt>
    <dgm:pt modelId="{10AC2D36-DF9C-4643-94AD-FDBF71BEA4DC}" type="parTrans" cxnId="{5E053D5A-5621-4966-83B2-C78E2AB606D9}">
      <dgm:prSet/>
      <dgm:spPr/>
      <dgm:t>
        <a:bodyPr/>
        <a:lstStyle/>
        <a:p>
          <a:endParaRPr lang="en-US"/>
        </a:p>
      </dgm:t>
    </dgm:pt>
    <dgm:pt modelId="{1561F1ED-53F2-431A-836C-7B7F7F768EC4}" type="sibTrans" cxnId="{5E053D5A-5621-4966-83B2-C78E2AB606D9}">
      <dgm:prSet/>
      <dgm:spPr/>
      <dgm:t>
        <a:bodyPr/>
        <a:lstStyle/>
        <a:p>
          <a:endParaRPr lang="en-US"/>
        </a:p>
      </dgm:t>
    </dgm:pt>
    <dgm:pt modelId="{DFA98CBE-952C-4BF4-BE9F-9AF63E27329E}">
      <dgm:prSet/>
      <dgm:spPr/>
      <dgm:t>
        <a:bodyPr/>
        <a:lstStyle/>
        <a:p>
          <a:r>
            <a:rPr lang="en-US"/>
            <a:t>Preprocessing </a:t>
          </a:r>
        </a:p>
      </dgm:t>
    </dgm:pt>
    <dgm:pt modelId="{409FCCC7-5228-466A-A654-F5CC114EC870}" type="parTrans" cxnId="{A023F7A8-0F48-4EBB-A68D-824BC2E911DC}">
      <dgm:prSet/>
      <dgm:spPr/>
      <dgm:t>
        <a:bodyPr/>
        <a:lstStyle/>
        <a:p>
          <a:endParaRPr lang="en-US"/>
        </a:p>
      </dgm:t>
    </dgm:pt>
    <dgm:pt modelId="{36821395-F7FB-45C1-A53C-1D1B5213CDB8}" type="sibTrans" cxnId="{A023F7A8-0F48-4EBB-A68D-824BC2E911DC}">
      <dgm:prSet/>
      <dgm:spPr/>
      <dgm:t>
        <a:bodyPr/>
        <a:lstStyle/>
        <a:p>
          <a:endParaRPr lang="en-US"/>
        </a:p>
      </dgm:t>
    </dgm:pt>
    <dgm:pt modelId="{2355ECA5-D32E-4C3E-A938-9E9175669F71}">
      <dgm:prSet/>
      <dgm:spPr/>
      <dgm:t>
        <a:bodyPr/>
        <a:lstStyle/>
        <a:p>
          <a:r>
            <a:rPr lang="en-US"/>
            <a:t>Experiments </a:t>
          </a:r>
        </a:p>
      </dgm:t>
    </dgm:pt>
    <dgm:pt modelId="{5375783A-74CF-488F-822A-AE88F8A8627D}" type="parTrans" cxnId="{B847693E-4F39-4740-82A2-E98948341099}">
      <dgm:prSet/>
      <dgm:spPr/>
      <dgm:t>
        <a:bodyPr/>
        <a:lstStyle/>
        <a:p>
          <a:endParaRPr lang="en-US"/>
        </a:p>
      </dgm:t>
    </dgm:pt>
    <dgm:pt modelId="{A6E4B51A-B5B3-4BA0-B5B7-BCF245EB440A}" type="sibTrans" cxnId="{B847693E-4F39-4740-82A2-E98948341099}">
      <dgm:prSet/>
      <dgm:spPr/>
      <dgm:t>
        <a:bodyPr/>
        <a:lstStyle/>
        <a:p>
          <a:endParaRPr lang="en-US"/>
        </a:p>
      </dgm:t>
    </dgm:pt>
    <dgm:pt modelId="{60A9EF43-04CB-4F90-9252-9B03797FA7EE}">
      <dgm:prSet/>
      <dgm:spPr/>
      <dgm:t>
        <a:bodyPr/>
        <a:lstStyle/>
        <a:p>
          <a:r>
            <a:rPr lang="en-US"/>
            <a:t>Model </a:t>
          </a:r>
        </a:p>
      </dgm:t>
    </dgm:pt>
    <dgm:pt modelId="{A74D6D96-A6C1-4171-9858-92C6DB158465}" type="parTrans" cxnId="{824E4EF5-7A0A-4737-9B2A-1F57A7F4EB55}">
      <dgm:prSet/>
      <dgm:spPr/>
      <dgm:t>
        <a:bodyPr/>
        <a:lstStyle/>
        <a:p>
          <a:endParaRPr lang="en-US"/>
        </a:p>
      </dgm:t>
    </dgm:pt>
    <dgm:pt modelId="{9B84FDAF-819D-4318-A19F-CC60C1D0B644}" type="sibTrans" cxnId="{824E4EF5-7A0A-4737-9B2A-1F57A7F4EB55}">
      <dgm:prSet/>
      <dgm:spPr/>
      <dgm:t>
        <a:bodyPr/>
        <a:lstStyle/>
        <a:p>
          <a:endParaRPr lang="en-US"/>
        </a:p>
      </dgm:t>
    </dgm:pt>
    <dgm:pt modelId="{51612FBC-86C5-4E42-B1FA-1AB6FACE3377}">
      <dgm:prSet/>
      <dgm:spPr/>
      <dgm:t>
        <a:bodyPr/>
        <a:lstStyle/>
        <a:p>
          <a:r>
            <a:rPr lang="en-US"/>
            <a:t>Evaluation </a:t>
          </a:r>
        </a:p>
      </dgm:t>
    </dgm:pt>
    <dgm:pt modelId="{92D74CE9-CD5B-46ED-AD5C-07B5186AB384}" type="parTrans" cxnId="{C386A934-FC71-4A64-88E5-1171521196CB}">
      <dgm:prSet/>
      <dgm:spPr/>
      <dgm:t>
        <a:bodyPr/>
        <a:lstStyle/>
        <a:p>
          <a:endParaRPr lang="en-US"/>
        </a:p>
      </dgm:t>
    </dgm:pt>
    <dgm:pt modelId="{674601E1-6161-412D-872F-E944586D5B4D}" type="sibTrans" cxnId="{C386A934-FC71-4A64-88E5-1171521196CB}">
      <dgm:prSet/>
      <dgm:spPr/>
      <dgm:t>
        <a:bodyPr/>
        <a:lstStyle/>
        <a:p>
          <a:endParaRPr lang="en-US"/>
        </a:p>
      </dgm:t>
    </dgm:pt>
    <dgm:pt modelId="{C7F4B385-E39F-4723-92E4-C6191430954F}">
      <dgm:prSet/>
      <dgm:spPr/>
      <dgm:t>
        <a:bodyPr/>
        <a:lstStyle/>
        <a:p>
          <a:r>
            <a:rPr lang="en-US"/>
            <a:t>Deployment </a:t>
          </a:r>
        </a:p>
      </dgm:t>
    </dgm:pt>
    <dgm:pt modelId="{EBFC8218-60FA-4C57-9799-9C20C838F8D3}" type="parTrans" cxnId="{6D22A75A-DCAF-4BB8-8A68-E12ADFC50917}">
      <dgm:prSet/>
      <dgm:spPr/>
      <dgm:t>
        <a:bodyPr/>
        <a:lstStyle/>
        <a:p>
          <a:endParaRPr lang="en-US"/>
        </a:p>
      </dgm:t>
    </dgm:pt>
    <dgm:pt modelId="{DAA968B5-9C91-4A86-8F8D-2F210369818B}" type="sibTrans" cxnId="{6D22A75A-DCAF-4BB8-8A68-E12ADFC50917}">
      <dgm:prSet/>
      <dgm:spPr/>
      <dgm:t>
        <a:bodyPr/>
        <a:lstStyle/>
        <a:p>
          <a:endParaRPr lang="en-US"/>
        </a:p>
      </dgm:t>
    </dgm:pt>
    <dgm:pt modelId="{35A4377C-B3FA-4393-8B5D-82A2D20CFA8D}" type="pres">
      <dgm:prSet presAssocID="{7C4152F3-BF51-4F46-9AAE-F923A3467077}" presName="vert0" presStyleCnt="0">
        <dgm:presLayoutVars>
          <dgm:dir/>
          <dgm:animOne val="branch"/>
          <dgm:animLvl val="lvl"/>
        </dgm:presLayoutVars>
      </dgm:prSet>
      <dgm:spPr/>
    </dgm:pt>
    <dgm:pt modelId="{69697685-2D4D-4C6C-9252-EF9DC5E96F4D}" type="pres">
      <dgm:prSet presAssocID="{44E2A2B7-F041-4D6F-8F18-945388485190}" presName="thickLine" presStyleLbl="alignNode1" presStyleIdx="0" presStyleCnt="7"/>
      <dgm:spPr/>
    </dgm:pt>
    <dgm:pt modelId="{2C017014-D517-4E25-BE74-74F9BE4DA365}" type="pres">
      <dgm:prSet presAssocID="{44E2A2B7-F041-4D6F-8F18-945388485190}" presName="horz1" presStyleCnt="0"/>
      <dgm:spPr/>
    </dgm:pt>
    <dgm:pt modelId="{AFBDBAF3-7FEB-464F-B0CA-194B33F0AA59}" type="pres">
      <dgm:prSet presAssocID="{44E2A2B7-F041-4D6F-8F18-945388485190}" presName="tx1" presStyleLbl="revTx" presStyleIdx="0" presStyleCnt="7"/>
      <dgm:spPr/>
    </dgm:pt>
    <dgm:pt modelId="{C9728E2F-C0F7-4D41-AB22-846918CB7C4A}" type="pres">
      <dgm:prSet presAssocID="{44E2A2B7-F041-4D6F-8F18-945388485190}" presName="vert1" presStyleCnt="0"/>
      <dgm:spPr/>
    </dgm:pt>
    <dgm:pt modelId="{F11CC8CD-EC1A-4A4A-810B-9539D4F97C63}" type="pres">
      <dgm:prSet presAssocID="{14DE9293-3233-4852-99A6-4927B9F05162}" presName="thickLine" presStyleLbl="alignNode1" presStyleIdx="1" presStyleCnt="7"/>
      <dgm:spPr/>
    </dgm:pt>
    <dgm:pt modelId="{87F9AE3C-7168-416F-9613-D801CBB9AA5C}" type="pres">
      <dgm:prSet presAssocID="{14DE9293-3233-4852-99A6-4927B9F05162}" presName="horz1" presStyleCnt="0"/>
      <dgm:spPr/>
    </dgm:pt>
    <dgm:pt modelId="{70519808-CACA-4CD7-A717-EF01D496BC13}" type="pres">
      <dgm:prSet presAssocID="{14DE9293-3233-4852-99A6-4927B9F05162}" presName="tx1" presStyleLbl="revTx" presStyleIdx="1" presStyleCnt="7"/>
      <dgm:spPr/>
    </dgm:pt>
    <dgm:pt modelId="{D8C792E2-530B-4905-8BD6-4768A48194D1}" type="pres">
      <dgm:prSet presAssocID="{14DE9293-3233-4852-99A6-4927B9F05162}" presName="vert1" presStyleCnt="0"/>
      <dgm:spPr/>
    </dgm:pt>
    <dgm:pt modelId="{7931CB81-7688-45AD-827E-E65C455BE897}" type="pres">
      <dgm:prSet presAssocID="{DFA98CBE-952C-4BF4-BE9F-9AF63E27329E}" presName="thickLine" presStyleLbl="alignNode1" presStyleIdx="2" presStyleCnt="7"/>
      <dgm:spPr/>
    </dgm:pt>
    <dgm:pt modelId="{4D077D06-DEBD-4086-A58F-4BC9552C16C3}" type="pres">
      <dgm:prSet presAssocID="{DFA98CBE-952C-4BF4-BE9F-9AF63E27329E}" presName="horz1" presStyleCnt="0"/>
      <dgm:spPr/>
    </dgm:pt>
    <dgm:pt modelId="{2565386E-D885-4041-933E-F5FC350F5B9A}" type="pres">
      <dgm:prSet presAssocID="{DFA98CBE-952C-4BF4-BE9F-9AF63E27329E}" presName="tx1" presStyleLbl="revTx" presStyleIdx="2" presStyleCnt="7"/>
      <dgm:spPr/>
    </dgm:pt>
    <dgm:pt modelId="{ABD5BE33-1BA6-4D0A-9C5C-37887F98C924}" type="pres">
      <dgm:prSet presAssocID="{DFA98CBE-952C-4BF4-BE9F-9AF63E27329E}" presName="vert1" presStyleCnt="0"/>
      <dgm:spPr/>
    </dgm:pt>
    <dgm:pt modelId="{2137630B-15D7-4F17-B538-0F851CB6A653}" type="pres">
      <dgm:prSet presAssocID="{2355ECA5-D32E-4C3E-A938-9E9175669F71}" presName="thickLine" presStyleLbl="alignNode1" presStyleIdx="3" presStyleCnt="7"/>
      <dgm:spPr/>
    </dgm:pt>
    <dgm:pt modelId="{22D49F09-0305-49D8-BE72-76B066279F88}" type="pres">
      <dgm:prSet presAssocID="{2355ECA5-D32E-4C3E-A938-9E9175669F71}" presName="horz1" presStyleCnt="0"/>
      <dgm:spPr/>
    </dgm:pt>
    <dgm:pt modelId="{AE2678CC-DF29-46BE-AA5F-03B72C5EE6B9}" type="pres">
      <dgm:prSet presAssocID="{2355ECA5-D32E-4C3E-A938-9E9175669F71}" presName="tx1" presStyleLbl="revTx" presStyleIdx="3" presStyleCnt="7"/>
      <dgm:spPr/>
    </dgm:pt>
    <dgm:pt modelId="{EE8FCAA7-A7EE-4C3A-A26A-76BF3FE9E3D8}" type="pres">
      <dgm:prSet presAssocID="{2355ECA5-D32E-4C3E-A938-9E9175669F71}" presName="vert1" presStyleCnt="0"/>
      <dgm:spPr/>
    </dgm:pt>
    <dgm:pt modelId="{4D001F91-2A7C-4FCC-B0F3-B2DB794B215F}" type="pres">
      <dgm:prSet presAssocID="{60A9EF43-04CB-4F90-9252-9B03797FA7EE}" presName="thickLine" presStyleLbl="alignNode1" presStyleIdx="4" presStyleCnt="7"/>
      <dgm:spPr/>
    </dgm:pt>
    <dgm:pt modelId="{C61B1F1D-CAA3-4757-91C1-DBFB7600D99E}" type="pres">
      <dgm:prSet presAssocID="{60A9EF43-04CB-4F90-9252-9B03797FA7EE}" presName="horz1" presStyleCnt="0"/>
      <dgm:spPr/>
    </dgm:pt>
    <dgm:pt modelId="{D2365F79-3BC8-45F4-8B92-FD8A047F3295}" type="pres">
      <dgm:prSet presAssocID="{60A9EF43-04CB-4F90-9252-9B03797FA7EE}" presName="tx1" presStyleLbl="revTx" presStyleIdx="4" presStyleCnt="7"/>
      <dgm:spPr/>
    </dgm:pt>
    <dgm:pt modelId="{7D4AEFA2-1C57-4B71-9243-9AA4640CA71E}" type="pres">
      <dgm:prSet presAssocID="{60A9EF43-04CB-4F90-9252-9B03797FA7EE}" presName="vert1" presStyleCnt="0"/>
      <dgm:spPr/>
    </dgm:pt>
    <dgm:pt modelId="{150CE477-4FF4-458B-A59F-1B002AA0D309}" type="pres">
      <dgm:prSet presAssocID="{51612FBC-86C5-4E42-B1FA-1AB6FACE3377}" presName="thickLine" presStyleLbl="alignNode1" presStyleIdx="5" presStyleCnt="7"/>
      <dgm:spPr/>
    </dgm:pt>
    <dgm:pt modelId="{234FF5F3-2C2A-4630-9497-58016EF60E0F}" type="pres">
      <dgm:prSet presAssocID="{51612FBC-86C5-4E42-B1FA-1AB6FACE3377}" presName="horz1" presStyleCnt="0"/>
      <dgm:spPr/>
    </dgm:pt>
    <dgm:pt modelId="{C1978A9F-34CD-4066-98FB-29B1F11B9F97}" type="pres">
      <dgm:prSet presAssocID="{51612FBC-86C5-4E42-B1FA-1AB6FACE3377}" presName="tx1" presStyleLbl="revTx" presStyleIdx="5" presStyleCnt="7"/>
      <dgm:spPr/>
    </dgm:pt>
    <dgm:pt modelId="{972119CF-DE21-4E96-9271-90CCC3612878}" type="pres">
      <dgm:prSet presAssocID="{51612FBC-86C5-4E42-B1FA-1AB6FACE3377}" presName="vert1" presStyleCnt="0"/>
      <dgm:spPr/>
    </dgm:pt>
    <dgm:pt modelId="{4DC6634A-3C58-4E9A-8522-ADF1A594306A}" type="pres">
      <dgm:prSet presAssocID="{C7F4B385-E39F-4723-92E4-C6191430954F}" presName="thickLine" presStyleLbl="alignNode1" presStyleIdx="6" presStyleCnt="7"/>
      <dgm:spPr/>
    </dgm:pt>
    <dgm:pt modelId="{A5FF8C4C-0D02-47F4-B3B4-B13A09FFEE10}" type="pres">
      <dgm:prSet presAssocID="{C7F4B385-E39F-4723-92E4-C6191430954F}" presName="horz1" presStyleCnt="0"/>
      <dgm:spPr/>
    </dgm:pt>
    <dgm:pt modelId="{495CA5FE-0796-4855-866F-17007D0C26A0}" type="pres">
      <dgm:prSet presAssocID="{C7F4B385-E39F-4723-92E4-C6191430954F}" presName="tx1" presStyleLbl="revTx" presStyleIdx="6" presStyleCnt="7"/>
      <dgm:spPr/>
    </dgm:pt>
    <dgm:pt modelId="{840961C4-9B36-4A76-A843-8A77BE341BA4}" type="pres">
      <dgm:prSet presAssocID="{C7F4B385-E39F-4723-92E4-C6191430954F}" presName="vert1" presStyleCnt="0"/>
      <dgm:spPr/>
    </dgm:pt>
  </dgm:ptLst>
  <dgm:cxnLst>
    <dgm:cxn modelId="{8C0DF500-A81A-49BA-B68B-66FA58E2AF1C}" srcId="{7C4152F3-BF51-4F46-9AAE-F923A3467077}" destId="{44E2A2B7-F041-4D6F-8F18-945388485190}" srcOrd="0" destOrd="0" parTransId="{D8A71C80-7A62-483E-A71C-D1B898225AA1}" sibTransId="{4926A57C-008F-420C-9E03-4395276F0530}"/>
    <dgm:cxn modelId="{DD90250B-B6DA-48EA-820C-6CB970B3335A}" type="presOf" srcId="{44E2A2B7-F041-4D6F-8F18-945388485190}" destId="{AFBDBAF3-7FEB-464F-B0CA-194B33F0AA59}" srcOrd="0" destOrd="0" presId="urn:microsoft.com/office/officeart/2008/layout/LinedList"/>
    <dgm:cxn modelId="{C386A934-FC71-4A64-88E5-1171521196CB}" srcId="{7C4152F3-BF51-4F46-9AAE-F923A3467077}" destId="{51612FBC-86C5-4E42-B1FA-1AB6FACE3377}" srcOrd="5" destOrd="0" parTransId="{92D74CE9-CD5B-46ED-AD5C-07B5186AB384}" sibTransId="{674601E1-6161-412D-872F-E944586D5B4D}"/>
    <dgm:cxn modelId="{B847693E-4F39-4740-82A2-E98948341099}" srcId="{7C4152F3-BF51-4F46-9AAE-F923A3467077}" destId="{2355ECA5-D32E-4C3E-A938-9E9175669F71}" srcOrd="3" destOrd="0" parTransId="{5375783A-74CF-488F-822A-AE88F8A8627D}" sibTransId="{A6E4B51A-B5B3-4BA0-B5B7-BCF245EB440A}"/>
    <dgm:cxn modelId="{73B3A267-2D86-406A-8A5D-86F5BA172B3F}" type="presOf" srcId="{7C4152F3-BF51-4F46-9AAE-F923A3467077}" destId="{35A4377C-B3FA-4393-8B5D-82A2D20CFA8D}" srcOrd="0" destOrd="0" presId="urn:microsoft.com/office/officeart/2008/layout/LinedList"/>
    <dgm:cxn modelId="{E0A2EB4D-767C-483C-9027-591AEABD2380}" type="presOf" srcId="{C7F4B385-E39F-4723-92E4-C6191430954F}" destId="{495CA5FE-0796-4855-866F-17007D0C26A0}" srcOrd="0" destOrd="0" presId="urn:microsoft.com/office/officeart/2008/layout/LinedList"/>
    <dgm:cxn modelId="{FD844B54-3D98-4C38-9ED8-B1144D392716}" type="presOf" srcId="{2355ECA5-D32E-4C3E-A938-9E9175669F71}" destId="{AE2678CC-DF29-46BE-AA5F-03B72C5EE6B9}" srcOrd="0" destOrd="0" presId="urn:microsoft.com/office/officeart/2008/layout/LinedList"/>
    <dgm:cxn modelId="{5E053D5A-5621-4966-83B2-C78E2AB606D9}" srcId="{7C4152F3-BF51-4F46-9AAE-F923A3467077}" destId="{14DE9293-3233-4852-99A6-4927B9F05162}" srcOrd="1" destOrd="0" parTransId="{10AC2D36-DF9C-4643-94AD-FDBF71BEA4DC}" sibTransId="{1561F1ED-53F2-431A-836C-7B7F7F768EC4}"/>
    <dgm:cxn modelId="{6D22A75A-DCAF-4BB8-8A68-E12ADFC50917}" srcId="{7C4152F3-BF51-4F46-9AAE-F923A3467077}" destId="{C7F4B385-E39F-4723-92E4-C6191430954F}" srcOrd="6" destOrd="0" parTransId="{EBFC8218-60FA-4C57-9799-9C20C838F8D3}" sibTransId="{DAA968B5-9C91-4A86-8F8D-2F210369818B}"/>
    <dgm:cxn modelId="{E7917180-9B00-43F7-B246-A7773A15D98A}" type="presOf" srcId="{14DE9293-3233-4852-99A6-4927B9F05162}" destId="{70519808-CACA-4CD7-A717-EF01D496BC13}" srcOrd="0" destOrd="0" presId="urn:microsoft.com/office/officeart/2008/layout/LinedList"/>
    <dgm:cxn modelId="{F446A793-9C1A-45D7-87AB-0DFD8E33D569}" type="presOf" srcId="{60A9EF43-04CB-4F90-9252-9B03797FA7EE}" destId="{D2365F79-3BC8-45F4-8B92-FD8A047F3295}" srcOrd="0" destOrd="0" presId="urn:microsoft.com/office/officeart/2008/layout/LinedList"/>
    <dgm:cxn modelId="{A023F7A8-0F48-4EBB-A68D-824BC2E911DC}" srcId="{7C4152F3-BF51-4F46-9AAE-F923A3467077}" destId="{DFA98CBE-952C-4BF4-BE9F-9AF63E27329E}" srcOrd="2" destOrd="0" parTransId="{409FCCC7-5228-466A-A654-F5CC114EC870}" sibTransId="{36821395-F7FB-45C1-A53C-1D1B5213CDB8}"/>
    <dgm:cxn modelId="{A9617BB7-6818-4AE3-86AC-54F930659465}" type="presOf" srcId="{DFA98CBE-952C-4BF4-BE9F-9AF63E27329E}" destId="{2565386E-D885-4041-933E-F5FC350F5B9A}" srcOrd="0" destOrd="0" presId="urn:microsoft.com/office/officeart/2008/layout/LinedList"/>
    <dgm:cxn modelId="{81A9EAD1-A1F3-4527-8A1E-6731D0A991F5}" type="presOf" srcId="{51612FBC-86C5-4E42-B1FA-1AB6FACE3377}" destId="{C1978A9F-34CD-4066-98FB-29B1F11B9F97}" srcOrd="0" destOrd="0" presId="urn:microsoft.com/office/officeart/2008/layout/LinedList"/>
    <dgm:cxn modelId="{824E4EF5-7A0A-4737-9B2A-1F57A7F4EB55}" srcId="{7C4152F3-BF51-4F46-9AAE-F923A3467077}" destId="{60A9EF43-04CB-4F90-9252-9B03797FA7EE}" srcOrd="4" destOrd="0" parTransId="{A74D6D96-A6C1-4171-9858-92C6DB158465}" sibTransId="{9B84FDAF-819D-4318-A19F-CC60C1D0B644}"/>
    <dgm:cxn modelId="{EB6A9FB8-A7E4-4A38-8454-2C754D503C80}" type="presParOf" srcId="{35A4377C-B3FA-4393-8B5D-82A2D20CFA8D}" destId="{69697685-2D4D-4C6C-9252-EF9DC5E96F4D}" srcOrd="0" destOrd="0" presId="urn:microsoft.com/office/officeart/2008/layout/LinedList"/>
    <dgm:cxn modelId="{B54E07DF-B434-4BD4-9CBE-9FD1FEFB68AA}" type="presParOf" srcId="{35A4377C-B3FA-4393-8B5D-82A2D20CFA8D}" destId="{2C017014-D517-4E25-BE74-74F9BE4DA365}" srcOrd="1" destOrd="0" presId="urn:microsoft.com/office/officeart/2008/layout/LinedList"/>
    <dgm:cxn modelId="{CD244073-1139-4008-A830-2362BCFB8B83}" type="presParOf" srcId="{2C017014-D517-4E25-BE74-74F9BE4DA365}" destId="{AFBDBAF3-7FEB-464F-B0CA-194B33F0AA59}" srcOrd="0" destOrd="0" presId="urn:microsoft.com/office/officeart/2008/layout/LinedList"/>
    <dgm:cxn modelId="{418D90F7-9874-4ADD-A705-7DDA865FE41A}" type="presParOf" srcId="{2C017014-D517-4E25-BE74-74F9BE4DA365}" destId="{C9728E2F-C0F7-4D41-AB22-846918CB7C4A}" srcOrd="1" destOrd="0" presId="urn:microsoft.com/office/officeart/2008/layout/LinedList"/>
    <dgm:cxn modelId="{889FD311-06C2-4874-8557-52B610053C2E}" type="presParOf" srcId="{35A4377C-B3FA-4393-8B5D-82A2D20CFA8D}" destId="{F11CC8CD-EC1A-4A4A-810B-9539D4F97C63}" srcOrd="2" destOrd="0" presId="urn:microsoft.com/office/officeart/2008/layout/LinedList"/>
    <dgm:cxn modelId="{680B8148-08A4-4A68-9197-4E0B5D73EED3}" type="presParOf" srcId="{35A4377C-B3FA-4393-8B5D-82A2D20CFA8D}" destId="{87F9AE3C-7168-416F-9613-D801CBB9AA5C}" srcOrd="3" destOrd="0" presId="urn:microsoft.com/office/officeart/2008/layout/LinedList"/>
    <dgm:cxn modelId="{47161B77-5067-4B1F-AAB4-2F16EDACBF80}" type="presParOf" srcId="{87F9AE3C-7168-416F-9613-D801CBB9AA5C}" destId="{70519808-CACA-4CD7-A717-EF01D496BC13}" srcOrd="0" destOrd="0" presId="urn:microsoft.com/office/officeart/2008/layout/LinedList"/>
    <dgm:cxn modelId="{5702A664-1B39-407A-8355-D82D48D03DC1}" type="presParOf" srcId="{87F9AE3C-7168-416F-9613-D801CBB9AA5C}" destId="{D8C792E2-530B-4905-8BD6-4768A48194D1}" srcOrd="1" destOrd="0" presId="urn:microsoft.com/office/officeart/2008/layout/LinedList"/>
    <dgm:cxn modelId="{E5C7E42B-43CE-41EF-96BC-57A31AD9759F}" type="presParOf" srcId="{35A4377C-B3FA-4393-8B5D-82A2D20CFA8D}" destId="{7931CB81-7688-45AD-827E-E65C455BE897}" srcOrd="4" destOrd="0" presId="urn:microsoft.com/office/officeart/2008/layout/LinedList"/>
    <dgm:cxn modelId="{86CB1C02-71E6-460D-9717-E159187F2A57}" type="presParOf" srcId="{35A4377C-B3FA-4393-8B5D-82A2D20CFA8D}" destId="{4D077D06-DEBD-4086-A58F-4BC9552C16C3}" srcOrd="5" destOrd="0" presId="urn:microsoft.com/office/officeart/2008/layout/LinedList"/>
    <dgm:cxn modelId="{F48CD367-FD87-4108-81D4-8AA21B4C9327}" type="presParOf" srcId="{4D077D06-DEBD-4086-A58F-4BC9552C16C3}" destId="{2565386E-D885-4041-933E-F5FC350F5B9A}" srcOrd="0" destOrd="0" presId="urn:microsoft.com/office/officeart/2008/layout/LinedList"/>
    <dgm:cxn modelId="{AA69C99D-E666-45F9-AFCF-967AACB91489}" type="presParOf" srcId="{4D077D06-DEBD-4086-A58F-4BC9552C16C3}" destId="{ABD5BE33-1BA6-4D0A-9C5C-37887F98C924}" srcOrd="1" destOrd="0" presId="urn:microsoft.com/office/officeart/2008/layout/LinedList"/>
    <dgm:cxn modelId="{C9D99DA3-506A-416C-BC76-E23210404A37}" type="presParOf" srcId="{35A4377C-B3FA-4393-8B5D-82A2D20CFA8D}" destId="{2137630B-15D7-4F17-B538-0F851CB6A653}" srcOrd="6" destOrd="0" presId="urn:microsoft.com/office/officeart/2008/layout/LinedList"/>
    <dgm:cxn modelId="{B9DB5CD8-91AC-4B4D-8FCE-137630B57952}" type="presParOf" srcId="{35A4377C-B3FA-4393-8B5D-82A2D20CFA8D}" destId="{22D49F09-0305-49D8-BE72-76B066279F88}" srcOrd="7" destOrd="0" presId="urn:microsoft.com/office/officeart/2008/layout/LinedList"/>
    <dgm:cxn modelId="{A37BB2F1-704B-42E5-A226-4EFCC76F3DDE}" type="presParOf" srcId="{22D49F09-0305-49D8-BE72-76B066279F88}" destId="{AE2678CC-DF29-46BE-AA5F-03B72C5EE6B9}" srcOrd="0" destOrd="0" presId="urn:microsoft.com/office/officeart/2008/layout/LinedList"/>
    <dgm:cxn modelId="{2E106DE0-3FAC-4ADB-921A-31E544F4AEFE}" type="presParOf" srcId="{22D49F09-0305-49D8-BE72-76B066279F88}" destId="{EE8FCAA7-A7EE-4C3A-A26A-76BF3FE9E3D8}" srcOrd="1" destOrd="0" presId="urn:microsoft.com/office/officeart/2008/layout/LinedList"/>
    <dgm:cxn modelId="{9B80D316-C37D-4EEA-A86D-6F38FB2EDE3B}" type="presParOf" srcId="{35A4377C-B3FA-4393-8B5D-82A2D20CFA8D}" destId="{4D001F91-2A7C-4FCC-B0F3-B2DB794B215F}" srcOrd="8" destOrd="0" presId="urn:microsoft.com/office/officeart/2008/layout/LinedList"/>
    <dgm:cxn modelId="{B1853A0F-74BE-460A-8823-C8093A90FE03}" type="presParOf" srcId="{35A4377C-B3FA-4393-8B5D-82A2D20CFA8D}" destId="{C61B1F1D-CAA3-4757-91C1-DBFB7600D99E}" srcOrd="9" destOrd="0" presId="urn:microsoft.com/office/officeart/2008/layout/LinedList"/>
    <dgm:cxn modelId="{170A2C33-F1CC-47F7-87DD-52C1559DCA25}" type="presParOf" srcId="{C61B1F1D-CAA3-4757-91C1-DBFB7600D99E}" destId="{D2365F79-3BC8-45F4-8B92-FD8A047F3295}" srcOrd="0" destOrd="0" presId="urn:microsoft.com/office/officeart/2008/layout/LinedList"/>
    <dgm:cxn modelId="{A7D01666-E2D4-4CA6-87C1-AE53277D1B9D}" type="presParOf" srcId="{C61B1F1D-CAA3-4757-91C1-DBFB7600D99E}" destId="{7D4AEFA2-1C57-4B71-9243-9AA4640CA71E}" srcOrd="1" destOrd="0" presId="urn:microsoft.com/office/officeart/2008/layout/LinedList"/>
    <dgm:cxn modelId="{105B1469-42EA-48CF-8657-6517B4D955D1}" type="presParOf" srcId="{35A4377C-B3FA-4393-8B5D-82A2D20CFA8D}" destId="{150CE477-4FF4-458B-A59F-1B002AA0D309}" srcOrd="10" destOrd="0" presId="urn:microsoft.com/office/officeart/2008/layout/LinedList"/>
    <dgm:cxn modelId="{7613C8CA-FABA-465E-BB68-1BF2D8F76905}" type="presParOf" srcId="{35A4377C-B3FA-4393-8B5D-82A2D20CFA8D}" destId="{234FF5F3-2C2A-4630-9497-58016EF60E0F}" srcOrd="11" destOrd="0" presId="urn:microsoft.com/office/officeart/2008/layout/LinedList"/>
    <dgm:cxn modelId="{DF385B06-5DD1-4ED5-ADAF-E55FE7A4746A}" type="presParOf" srcId="{234FF5F3-2C2A-4630-9497-58016EF60E0F}" destId="{C1978A9F-34CD-4066-98FB-29B1F11B9F97}" srcOrd="0" destOrd="0" presId="urn:microsoft.com/office/officeart/2008/layout/LinedList"/>
    <dgm:cxn modelId="{65D877B9-FDB5-47E8-9311-98F3E296C2AD}" type="presParOf" srcId="{234FF5F3-2C2A-4630-9497-58016EF60E0F}" destId="{972119CF-DE21-4E96-9271-90CCC3612878}" srcOrd="1" destOrd="0" presId="urn:microsoft.com/office/officeart/2008/layout/LinedList"/>
    <dgm:cxn modelId="{0E266F3B-0481-4D9A-84B8-BCB2D4CAB001}" type="presParOf" srcId="{35A4377C-B3FA-4393-8B5D-82A2D20CFA8D}" destId="{4DC6634A-3C58-4E9A-8522-ADF1A594306A}" srcOrd="12" destOrd="0" presId="urn:microsoft.com/office/officeart/2008/layout/LinedList"/>
    <dgm:cxn modelId="{6848F6DD-CB8F-42AA-8649-2AF185A860FA}" type="presParOf" srcId="{35A4377C-B3FA-4393-8B5D-82A2D20CFA8D}" destId="{A5FF8C4C-0D02-47F4-B3B4-B13A09FFEE10}" srcOrd="13" destOrd="0" presId="urn:microsoft.com/office/officeart/2008/layout/LinedList"/>
    <dgm:cxn modelId="{558EC827-90B1-46C0-9FE8-BA6B8C77FAA3}" type="presParOf" srcId="{A5FF8C4C-0D02-47F4-B3B4-B13A09FFEE10}" destId="{495CA5FE-0796-4855-866F-17007D0C26A0}" srcOrd="0" destOrd="0" presId="urn:microsoft.com/office/officeart/2008/layout/LinedList"/>
    <dgm:cxn modelId="{C7E8CD78-65CD-469B-8CE1-D10D890341DC}" type="presParOf" srcId="{A5FF8C4C-0D02-47F4-B3B4-B13A09FFEE10}" destId="{840961C4-9B36-4A76-A843-8A77BE341BA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1BC1FA-8395-4FD2-AEA8-D84255D6FD5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257EB7B-9E8F-48C9-BA8E-0E84B2D6D456}">
      <dgm:prSet/>
      <dgm:spPr/>
      <dgm:t>
        <a:bodyPr/>
        <a:lstStyle/>
        <a:p>
          <a:r>
            <a:rPr lang="en-US"/>
            <a:t>Chosen Dataset:</a:t>
          </a:r>
        </a:p>
      </dgm:t>
    </dgm:pt>
    <dgm:pt modelId="{B5D21FA6-CA97-428D-8984-9A5426F27ABD}" type="parTrans" cxnId="{320EE38E-AC8A-4308-A5E2-97689DE5C425}">
      <dgm:prSet/>
      <dgm:spPr/>
      <dgm:t>
        <a:bodyPr/>
        <a:lstStyle/>
        <a:p>
          <a:endParaRPr lang="en-US"/>
        </a:p>
      </dgm:t>
    </dgm:pt>
    <dgm:pt modelId="{71C05880-3F1C-4988-8A4B-A725EFA33A15}" type="sibTrans" cxnId="{320EE38E-AC8A-4308-A5E2-97689DE5C425}">
      <dgm:prSet/>
      <dgm:spPr/>
      <dgm:t>
        <a:bodyPr/>
        <a:lstStyle/>
        <a:p>
          <a:endParaRPr lang="en-US"/>
        </a:p>
      </dgm:t>
    </dgm:pt>
    <dgm:pt modelId="{D976E3D1-85D5-4800-AB86-F3352BA206AB}">
      <dgm:prSet/>
      <dgm:spPr/>
      <dgm:t>
        <a:bodyPr/>
        <a:lstStyle/>
        <a:p>
          <a:r>
            <a:rPr lang="en-US" b="1" i="0" dirty="0"/>
            <a:t>TIG </a:t>
          </a:r>
          <a:r>
            <a:rPr lang="en-US" b="1" i="0" dirty="0" err="1"/>
            <a:t>Aluminium</a:t>
          </a:r>
          <a:r>
            <a:rPr lang="en-US" b="1" i="0" dirty="0"/>
            <a:t> 5083 </a:t>
          </a:r>
          <a:r>
            <a:rPr lang="en-US" b="1" i="0" dirty="0">
              <a:sym typeface="Wingdings" panose="05000000000000000000" pitchFamily="2" charset="2"/>
            </a:rPr>
            <a:t></a:t>
          </a:r>
          <a:r>
            <a:rPr lang="en-US" b="1" i="0" dirty="0"/>
            <a:t> </a:t>
          </a:r>
          <a:r>
            <a:rPr lang="en-US" b="0" i="0" dirty="0"/>
            <a:t>TIG welding footages recorded with HDR camera</a:t>
          </a:r>
          <a:endParaRPr lang="en-US" dirty="0"/>
        </a:p>
      </dgm:t>
    </dgm:pt>
    <dgm:pt modelId="{AAEB5DB1-A104-4551-B566-44AED356201C}" type="parTrans" cxnId="{70F035E7-7F84-49F5-A092-E3891A33EB68}">
      <dgm:prSet/>
      <dgm:spPr/>
      <dgm:t>
        <a:bodyPr/>
        <a:lstStyle/>
        <a:p>
          <a:endParaRPr lang="en-US"/>
        </a:p>
      </dgm:t>
    </dgm:pt>
    <dgm:pt modelId="{D59F4FA6-D3B3-4DAD-BC73-4DEFA048ADC5}" type="sibTrans" cxnId="{70F035E7-7F84-49F5-A092-E3891A33EB68}">
      <dgm:prSet/>
      <dgm:spPr/>
      <dgm:t>
        <a:bodyPr/>
        <a:lstStyle/>
        <a:p>
          <a:endParaRPr lang="en-US"/>
        </a:p>
      </dgm:t>
    </dgm:pt>
    <dgm:pt modelId="{433C2EF6-2A01-42AA-8652-9ED8C374B72B}">
      <dgm:prSet/>
      <dgm:spPr/>
      <dgm:t>
        <a:bodyPr/>
        <a:lstStyle/>
        <a:p>
          <a:r>
            <a:rPr lang="en-US"/>
            <a:t>Rejected Datasets:</a:t>
          </a:r>
        </a:p>
      </dgm:t>
    </dgm:pt>
    <dgm:pt modelId="{36AAB4EC-8C6B-4A9C-BDEE-E082E7A8F635}" type="parTrans" cxnId="{F003B414-4C9A-43C4-936E-5F74F2CC4C22}">
      <dgm:prSet/>
      <dgm:spPr/>
      <dgm:t>
        <a:bodyPr/>
        <a:lstStyle/>
        <a:p>
          <a:endParaRPr lang="en-US"/>
        </a:p>
      </dgm:t>
    </dgm:pt>
    <dgm:pt modelId="{BD7DEA21-1C3F-495A-BE69-6E49225DF90E}" type="sibTrans" cxnId="{F003B414-4C9A-43C4-936E-5F74F2CC4C22}">
      <dgm:prSet/>
      <dgm:spPr/>
      <dgm:t>
        <a:bodyPr/>
        <a:lstStyle/>
        <a:p>
          <a:endParaRPr lang="en-US"/>
        </a:p>
      </dgm:t>
    </dgm:pt>
    <dgm:pt modelId="{40947AF2-6A82-4003-9D8E-63F972400772}">
      <dgm:prSet/>
      <dgm:spPr/>
      <dgm:t>
        <a:bodyPr/>
        <a:lstStyle/>
        <a:p>
          <a:r>
            <a:rPr lang="en-US" b="1" dirty="0" err="1"/>
            <a:t>BSData</a:t>
          </a:r>
          <a:r>
            <a:rPr lang="en-US" b="1" dirty="0"/>
            <a:t> - dataset for Instance Segmentation and industrial Wear Forecasting</a:t>
          </a:r>
          <a:endParaRPr lang="en-US" dirty="0"/>
        </a:p>
      </dgm:t>
    </dgm:pt>
    <dgm:pt modelId="{B32FBCCD-BD04-40D5-B31B-EF383893071B}" type="parTrans" cxnId="{86FBACF3-88F1-4CE8-9EBA-FC7D462277F5}">
      <dgm:prSet/>
      <dgm:spPr/>
      <dgm:t>
        <a:bodyPr/>
        <a:lstStyle/>
        <a:p>
          <a:endParaRPr lang="en-US"/>
        </a:p>
      </dgm:t>
    </dgm:pt>
    <dgm:pt modelId="{B3756505-1167-4965-8FE7-B4A8D103D07C}" type="sibTrans" cxnId="{86FBACF3-88F1-4CE8-9EBA-FC7D462277F5}">
      <dgm:prSet/>
      <dgm:spPr/>
      <dgm:t>
        <a:bodyPr/>
        <a:lstStyle/>
        <a:p>
          <a:endParaRPr lang="en-US"/>
        </a:p>
      </dgm:t>
    </dgm:pt>
    <dgm:pt modelId="{3E59F818-814F-4C77-95FA-2CB7B919D54A}">
      <dgm:prSet/>
      <dgm:spPr/>
      <dgm:t>
        <a:bodyPr/>
        <a:lstStyle/>
        <a:p>
          <a:r>
            <a:rPr lang="en-US" b="1"/>
            <a:t>MVTec Anomaly Detection Dataset (MVTec AD) 2019</a:t>
          </a:r>
          <a:endParaRPr lang="en-US"/>
        </a:p>
      </dgm:t>
    </dgm:pt>
    <dgm:pt modelId="{FEF84E73-F99F-4956-8A5B-C1E60C02BDEC}" type="parTrans" cxnId="{D5EB6CA9-9D22-413E-A339-A384EE8C66CA}">
      <dgm:prSet/>
      <dgm:spPr/>
      <dgm:t>
        <a:bodyPr/>
        <a:lstStyle/>
        <a:p>
          <a:endParaRPr lang="en-US"/>
        </a:p>
      </dgm:t>
    </dgm:pt>
    <dgm:pt modelId="{86DD12EA-6C9D-4C5B-9CC3-0B6BFC7AA2D6}" type="sibTrans" cxnId="{D5EB6CA9-9D22-413E-A339-A384EE8C66CA}">
      <dgm:prSet/>
      <dgm:spPr/>
      <dgm:t>
        <a:bodyPr/>
        <a:lstStyle/>
        <a:p>
          <a:endParaRPr lang="en-US"/>
        </a:p>
      </dgm:t>
    </dgm:pt>
    <dgm:pt modelId="{64B18F8D-1857-4EFA-8FA9-3722D4FDC031}">
      <dgm:prSet/>
      <dgm:spPr/>
      <dgm:t>
        <a:bodyPr/>
        <a:lstStyle/>
        <a:p>
          <a:r>
            <a:rPr lang="en-US" b="1"/>
            <a:t>Severstal Steel Defect Detection 2019</a:t>
          </a:r>
          <a:endParaRPr lang="en-US"/>
        </a:p>
      </dgm:t>
    </dgm:pt>
    <dgm:pt modelId="{DACE9DA4-9BE1-4E4C-9510-BB8527E2D955}" type="parTrans" cxnId="{15967235-9A6F-456B-9DD3-E190A6B8E089}">
      <dgm:prSet/>
      <dgm:spPr/>
      <dgm:t>
        <a:bodyPr/>
        <a:lstStyle/>
        <a:p>
          <a:endParaRPr lang="en-US"/>
        </a:p>
      </dgm:t>
    </dgm:pt>
    <dgm:pt modelId="{AA83A562-1527-4CE0-9C6A-094690519C47}" type="sibTrans" cxnId="{15967235-9A6F-456B-9DD3-E190A6B8E089}">
      <dgm:prSet/>
      <dgm:spPr/>
      <dgm:t>
        <a:bodyPr/>
        <a:lstStyle/>
        <a:p>
          <a:endParaRPr lang="en-US"/>
        </a:p>
      </dgm:t>
    </dgm:pt>
    <dgm:pt modelId="{67593EA6-ECC6-4DA6-8668-4E6BB4FD6F80}">
      <dgm:prSet/>
      <dgm:spPr/>
      <dgm:t>
        <a:bodyPr/>
        <a:lstStyle/>
        <a:p>
          <a:r>
            <a:rPr lang="en-US" b="1"/>
            <a:t>Textures Classification Dataset 2019</a:t>
          </a:r>
          <a:endParaRPr lang="en-US"/>
        </a:p>
      </dgm:t>
    </dgm:pt>
    <dgm:pt modelId="{790798ED-15E0-4CE0-BC19-67F50C379D38}" type="parTrans" cxnId="{946F137A-025C-4815-A878-C06BAE716C46}">
      <dgm:prSet/>
      <dgm:spPr/>
      <dgm:t>
        <a:bodyPr/>
        <a:lstStyle/>
        <a:p>
          <a:endParaRPr lang="en-US"/>
        </a:p>
      </dgm:t>
    </dgm:pt>
    <dgm:pt modelId="{DE50790A-F4EB-4812-9DCF-06966FC6E1A3}" type="sibTrans" cxnId="{946F137A-025C-4815-A878-C06BAE716C46}">
      <dgm:prSet/>
      <dgm:spPr/>
      <dgm:t>
        <a:bodyPr/>
        <a:lstStyle/>
        <a:p>
          <a:endParaRPr lang="en-US"/>
        </a:p>
      </dgm:t>
    </dgm:pt>
    <dgm:pt modelId="{8DE62F69-B636-4C79-B662-00031C66218A}">
      <dgm:prSet/>
      <dgm:spPr/>
      <dgm:t>
        <a:bodyPr/>
        <a:lstStyle/>
        <a:p>
          <a:r>
            <a:rPr lang="en-US" b="1"/>
            <a:t>Kolektor Surface-Defect Dataset 2019</a:t>
          </a:r>
          <a:endParaRPr lang="en-US"/>
        </a:p>
      </dgm:t>
    </dgm:pt>
    <dgm:pt modelId="{A8E17772-11F5-4FEA-9803-BF7936EB401D}" type="parTrans" cxnId="{B02B83D8-7AEC-4CE6-87E0-6A6D6377292E}">
      <dgm:prSet/>
      <dgm:spPr/>
      <dgm:t>
        <a:bodyPr/>
        <a:lstStyle/>
        <a:p>
          <a:endParaRPr lang="en-US"/>
        </a:p>
      </dgm:t>
    </dgm:pt>
    <dgm:pt modelId="{23475830-B339-467A-BBED-454738B0F30F}" type="sibTrans" cxnId="{B02B83D8-7AEC-4CE6-87E0-6A6D6377292E}">
      <dgm:prSet/>
      <dgm:spPr/>
      <dgm:t>
        <a:bodyPr/>
        <a:lstStyle/>
        <a:p>
          <a:endParaRPr lang="en-US"/>
        </a:p>
      </dgm:t>
    </dgm:pt>
    <dgm:pt modelId="{1A130AA9-F8CA-4829-A05D-37CC030A5E1F}">
      <dgm:prSet/>
      <dgm:spPr/>
      <dgm:t>
        <a:bodyPr/>
        <a:lstStyle/>
        <a:p>
          <a:r>
            <a:rPr lang="en-US" b="1"/>
            <a:t>A concrete crack image dataset for machine learning applications 2018</a:t>
          </a:r>
          <a:endParaRPr lang="en-US"/>
        </a:p>
      </dgm:t>
    </dgm:pt>
    <dgm:pt modelId="{AF17105C-5C5E-4686-B33A-6E2706711CF7}" type="parTrans" cxnId="{39EB8239-475E-4ED2-953C-96FF221E8EE1}">
      <dgm:prSet/>
      <dgm:spPr/>
      <dgm:t>
        <a:bodyPr/>
        <a:lstStyle/>
        <a:p>
          <a:endParaRPr lang="en-US"/>
        </a:p>
      </dgm:t>
    </dgm:pt>
    <dgm:pt modelId="{92D34033-7A8F-4D9B-A427-8092856BF693}" type="sibTrans" cxnId="{39EB8239-475E-4ED2-953C-96FF221E8EE1}">
      <dgm:prSet/>
      <dgm:spPr/>
      <dgm:t>
        <a:bodyPr/>
        <a:lstStyle/>
        <a:p>
          <a:endParaRPr lang="en-US"/>
        </a:p>
      </dgm:t>
    </dgm:pt>
    <dgm:pt modelId="{602F68BF-8ED9-4BD0-9751-040C393F78A8}">
      <dgm:prSet/>
      <dgm:spPr/>
      <dgm:t>
        <a:bodyPr/>
        <a:lstStyle/>
        <a:p>
          <a:r>
            <a:rPr lang="pt-BR" b="1" dirty="0"/>
            <a:t>Defective Solar Cells Dataset 2018</a:t>
          </a:r>
          <a:endParaRPr lang="en-US" dirty="0"/>
        </a:p>
      </dgm:t>
    </dgm:pt>
    <dgm:pt modelId="{004797EB-C849-4D69-9F61-6F5E46ED6650}" type="parTrans" cxnId="{A17CC1A3-D660-4A3E-A3EC-1B7D594E06B8}">
      <dgm:prSet/>
      <dgm:spPr/>
      <dgm:t>
        <a:bodyPr/>
        <a:lstStyle/>
        <a:p>
          <a:endParaRPr lang="en-US"/>
        </a:p>
      </dgm:t>
    </dgm:pt>
    <dgm:pt modelId="{DDBB0ACC-B894-47E5-9EB0-6D59F7FAE81A}" type="sibTrans" cxnId="{A17CC1A3-D660-4A3E-A3EC-1B7D594E06B8}">
      <dgm:prSet/>
      <dgm:spPr/>
      <dgm:t>
        <a:bodyPr/>
        <a:lstStyle/>
        <a:p>
          <a:endParaRPr lang="en-US"/>
        </a:p>
      </dgm:t>
    </dgm:pt>
    <dgm:pt modelId="{A1A0F825-3D54-45D1-AE29-DC80A307CF47}" type="pres">
      <dgm:prSet presAssocID="{1E1BC1FA-8395-4FD2-AEA8-D84255D6FD58}" presName="vert0" presStyleCnt="0">
        <dgm:presLayoutVars>
          <dgm:dir/>
          <dgm:animOne val="branch"/>
          <dgm:animLvl val="lvl"/>
        </dgm:presLayoutVars>
      </dgm:prSet>
      <dgm:spPr/>
    </dgm:pt>
    <dgm:pt modelId="{483F10B5-7B35-425D-AB02-AD133705D2CD}" type="pres">
      <dgm:prSet presAssocID="{E257EB7B-9E8F-48C9-BA8E-0E84B2D6D456}" presName="thickLine" presStyleLbl="alignNode1" presStyleIdx="0" presStyleCnt="2"/>
      <dgm:spPr/>
    </dgm:pt>
    <dgm:pt modelId="{0197E59B-1A65-4A2F-B113-CA310A698E41}" type="pres">
      <dgm:prSet presAssocID="{E257EB7B-9E8F-48C9-BA8E-0E84B2D6D456}" presName="horz1" presStyleCnt="0"/>
      <dgm:spPr/>
    </dgm:pt>
    <dgm:pt modelId="{E7B75CAD-C31B-4198-95A0-3A0B7678DF66}" type="pres">
      <dgm:prSet presAssocID="{E257EB7B-9E8F-48C9-BA8E-0E84B2D6D456}" presName="tx1" presStyleLbl="revTx" presStyleIdx="0" presStyleCnt="10"/>
      <dgm:spPr/>
    </dgm:pt>
    <dgm:pt modelId="{8E166978-124D-4E6F-AC11-1EA3F9E4FF45}" type="pres">
      <dgm:prSet presAssocID="{E257EB7B-9E8F-48C9-BA8E-0E84B2D6D456}" presName="vert1" presStyleCnt="0"/>
      <dgm:spPr/>
    </dgm:pt>
    <dgm:pt modelId="{F2F13F06-3C78-4E79-BD57-CF20C7BDBE28}" type="pres">
      <dgm:prSet presAssocID="{D976E3D1-85D5-4800-AB86-F3352BA206AB}" presName="vertSpace2a" presStyleCnt="0"/>
      <dgm:spPr/>
    </dgm:pt>
    <dgm:pt modelId="{4D012BF6-95B9-4451-ABDF-1E2AB8BB00DA}" type="pres">
      <dgm:prSet presAssocID="{D976E3D1-85D5-4800-AB86-F3352BA206AB}" presName="horz2" presStyleCnt="0"/>
      <dgm:spPr/>
    </dgm:pt>
    <dgm:pt modelId="{436F1683-CDC3-4B72-B9C0-C4F2875CBCED}" type="pres">
      <dgm:prSet presAssocID="{D976E3D1-85D5-4800-AB86-F3352BA206AB}" presName="horzSpace2" presStyleCnt="0"/>
      <dgm:spPr/>
    </dgm:pt>
    <dgm:pt modelId="{E81036A2-7001-4214-92D0-01914ED0B107}" type="pres">
      <dgm:prSet presAssocID="{D976E3D1-85D5-4800-AB86-F3352BA206AB}" presName="tx2" presStyleLbl="revTx" presStyleIdx="1" presStyleCnt="10"/>
      <dgm:spPr/>
    </dgm:pt>
    <dgm:pt modelId="{C2D13818-59B5-436D-982C-26F738629F66}" type="pres">
      <dgm:prSet presAssocID="{D976E3D1-85D5-4800-AB86-F3352BA206AB}" presName="vert2" presStyleCnt="0"/>
      <dgm:spPr/>
    </dgm:pt>
    <dgm:pt modelId="{192A7A47-1BB0-496C-A101-9AE33C18E316}" type="pres">
      <dgm:prSet presAssocID="{D976E3D1-85D5-4800-AB86-F3352BA206AB}" presName="thinLine2b" presStyleLbl="callout" presStyleIdx="0" presStyleCnt="8"/>
      <dgm:spPr/>
    </dgm:pt>
    <dgm:pt modelId="{0913E0DD-4346-43FA-A9F1-BD28CE1DC318}" type="pres">
      <dgm:prSet presAssocID="{D976E3D1-85D5-4800-AB86-F3352BA206AB}" presName="vertSpace2b" presStyleCnt="0"/>
      <dgm:spPr/>
    </dgm:pt>
    <dgm:pt modelId="{F6F192AB-E965-4674-8C17-71D05E58F832}" type="pres">
      <dgm:prSet presAssocID="{433C2EF6-2A01-42AA-8652-9ED8C374B72B}" presName="thickLine" presStyleLbl="alignNode1" presStyleIdx="1" presStyleCnt="2"/>
      <dgm:spPr/>
    </dgm:pt>
    <dgm:pt modelId="{39DB503D-9BB9-437B-AA9B-7CA143D0020A}" type="pres">
      <dgm:prSet presAssocID="{433C2EF6-2A01-42AA-8652-9ED8C374B72B}" presName="horz1" presStyleCnt="0"/>
      <dgm:spPr/>
    </dgm:pt>
    <dgm:pt modelId="{36FCC5B3-D558-4774-A8D6-C5B0657858BD}" type="pres">
      <dgm:prSet presAssocID="{433C2EF6-2A01-42AA-8652-9ED8C374B72B}" presName="tx1" presStyleLbl="revTx" presStyleIdx="2" presStyleCnt="10"/>
      <dgm:spPr/>
    </dgm:pt>
    <dgm:pt modelId="{CD287596-DCF6-4B23-94F8-9F989AB2E4B0}" type="pres">
      <dgm:prSet presAssocID="{433C2EF6-2A01-42AA-8652-9ED8C374B72B}" presName="vert1" presStyleCnt="0"/>
      <dgm:spPr/>
    </dgm:pt>
    <dgm:pt modelId="{F5F45832-3E58-44D1-841F-E9E6601130C7}" type="pres">
      <dgm:prSet presAssocID="{40947AF2-6A82-4003-9D8E-63F972400772}" presName="vertSpace2a" presStyleCnt="0"/>
      <dgm:spPr/>
    </dgm:pt>
    <dgm:pt modelId="{9E0BAF98-6592-4D56-ACF9-A7CAFE375BDB}" type="pres">
      <dgm:prSet presAssocID="{40947AF2-6A82-4003-9D8E-63F972400772}" presName="horz2" presStyleCnt="0"/>
      <dgm:spPr/>
    </dgm:pt>
    <dgm:pt modelId="{C4E24AFA-EABE-4973-A5D5-1855B47FF7AA}" type="pres">
      <dgm:prSet presAssocID="{40947AF2-6A82-4003-9D8E-63F972400772}" presName="horzSpace2" presStyleCnt="0"/>
      <dgm:spPr/>
    </dgm:pt>
    <dgm:pt modelId="{EE98DB9A-8078-444E-951F-B83660949E36}" type="pres">
      <dgm:prSet presAssocID="{40947AF2-6A82-4003-9D8E-63F972400772}" presName="tx2" presStyleLbl="revTx" presStyleIdx="3" presStyleCnt="10"/>
      <dgm:spPr/>
    </dgm:pt>
    <dgm:pt modelId="{8414495C-1A2D-4597-955E-6B75D5A9DA1F}" type="pres">
      <dgm:prSet presAssocID="{40947AF2-6A82-4003-9D8E-63F972400772}" presName="vert2" presStyleCnt="0"/>
      <dgm:spPr/>
    </dgm:pt>
    <dgm:pt modelId="{50A485C8-89C6-4015-9A83-7A5F072157F0}" type="pres">
      <dgm:prSet presAssocID="{40947AF2-6A82-4003-9D8E-63F972400772}" presName="thinLine2b" presStyleLbl="callout" presStyleIdx="1" presStyleCnt="8"/>
      <dgm:spPr/>
    </dgm:pt>
    <dgm:pt modelId="{2EFD2409-3042-4ADE-8509-28EC090EF539}" type="pres">
      <dgm:prSet presAssocID="{40947AF2-6A82-4003-9D8E-63F972400772}" presName="vertSpace2b" presStyleCnt="0"/>
      <dgm:spPr/>
    </dgm:pt>
    <dgm:pt modelId="{69F328C0-93DE-4664-B411-8649CC14575E}" type="pres">
      <dgm:prSet presAssocID="{3E59F818-814F-4C77-95FA-2CB7B919D54A}" presName="horz2" presStyleCnt="0"/>
      <dgm:spPr/>
    </dgm:pt>
    <dgm:pt modelId="{76289627-14BC-4D64-8B40-4B7B7F11F6E4}" type="pres">
      <dgm:prSet presAssocID="{3E59F818-814F-4C77-95FA-2CB7B919D54A}" presName="horzSpace2" presStyleCnt="0"/>
      <dgm:spPr/>
    </dgm:pt>
    <dgm:pt modelId="{174DBADD-CA40-4C04-9E26-07B371CDCCDA}" type="pres">
      <dgm:prSet presAssocID="{3E59F818-814F-4C77-95FA-2CB7B919D54A}" presName="tx2" presStyleLbl="revTx" presStyleIdx="4" presStyleCnt="10"/>
      <dgm:spPr/>
    </dgm:pt>
    <dgm:pt modelId="{05EFF967-88E8-4805-B673-F4C0E8CE1EDC}" type="pres">
      <dgm:prSet presAssocID="{3E59F818-814F-4C77-95FA-2CB7B919D54A}" presName="vert2" presStyleCnt="0"/>
      <dgm:spPr/>
    </dgm:pt>
    <dgm:pt modelId="{F4879A83-3140-4EBB-89EB-9E75CE919016}" type="pres">
      <dgm:prSet presAssocID="{3E59F818-814F-4C77-95FA-2CB7B919D54A}" presName="thinLine2b" presStyleLbl="callout" presStyleIdx="2" presStyleCnt="8"/>
      <dgm:spPr/>
    </dgm:pt>
    <dgm:pt modelId="{A3F02F15-51D1-4E65-B5CE-4AAEDD49371C}" type="pres">
      <dgm:prSet presAssocID="{3E59F818-814F-4C77-95FA-2CB7B919D54A}" presName="vertSpace2b" presStyleCnt="0"/>
      <dgm:spPr/>
    </dgm:pt>
    <dgm:pt modelId="{6437505E-51AF-4CB1-A419-04CDCE801BD7}" type="pres">
      <dgm:prSet presAssocID="{64B18F8D-1857-4EFA-8FA9-3722D4FDC031}" presName="horz2" presStyleCnt="0"/>
      <dgm:spPr/>
    </dgm:pt>
    <dgm:pt modelId="{8835FD29-84A2-478F-8BBE-888C9F1ADC09}" type="pres">
      <dgm:prSet presAssocID="{64B18F8D-1857-4EFA-8FA9-3722D4FDC031}" presName="horzSpace2" presStyleCnt="0"/>
      <dgm:spPr/>
    </dgm:pt>
    <dgm:pt modelId="{A772BAFB-A1DE-4B56-9801-248ECD8C7190}" type="pres">
      <dgm:prSet presAssocID="{64B18F8D-1857-4EFA-8FA9-3722D4FDC031}" presName="tx2" presStyleLbl="revTx" presStyleIdx="5" presStyleCnt="10"/>
      <dgm:spPr/>
    </dgm:pt>
    <dgm:pt modelId="{D0E4A0E6-0EFB-4AF9-85A0-77C0C82B7664}" type="pres">
      <dgm:prSet presAssocID="{64B18F8D-1857-4EFA-8FA9-3722D4FDC031}" presName="vert2" presStyleCnt="0"/>
      <dgm:spPr/>
    </dgm:pt>
    <dgm:pt modelId="{74A15ABA-D052-4270-9EB7-A1DC081315DC}" type="pres">
      <dgm:prSet presAssocID="{64B18F8D-1857-4EFA-8FA9-3722D4FDC031}" presName="thinLine2b" presStyleLbl="callout" presStyleIdx="3" presStyleCnt="8"/>
      <dgm:spPr/>
    </dgm:pt>
    <dgm:pt modelId="{1940524C-7FE0-45C4-9256-58049BD6E06E}" type="pres">
      <dgm:prSet presAssocID="{64B18F8D-1857-4EFA-8FA9-3722D4FDC031}" presName="vertSpace2b" presStyleCnt="0"/>
      <dgm:spPr/>
    </dgm:pt>
    <dgm:pt modelId="{556D6B76-CB26-43F5-B05F-A1FA3403002E}" type="pres">
      <dgm:prSet presAssocID="{67593EA6-ECC6-4DA6-8668-4E6BB4FD6F80}" presName="horz2" presStyleCnt="0"/>
      <dgm:spPr/>
    </dgm:pt>
    <dgm:pt modelId="{0355839D-0DB4-4F6E-865E-B63CB554E588}" type="pres">
      <dgm:prSet presAssocID="{67593EA6-ECC6-4DA6-8668-4E6BB4FD6F80}" presName="horzSpace2" presStyleCnt="0"/>
      <dgm:spPr/>
    </dgm:pt>
    <dgm:pt modelId="{0DD75D12-5ABB-4364-B630-82D08AE14691}" type="pres">
      <dgm:prSet presAssocID="{67593EA6-ECC6-4DA6-8668-4E6BB4FD6F80}" presName="tx2" presStyleLbl="revTx" presStyleIdx="6" presStyleCnt="10"/>
      <dgm:spPr/>
    </dgm:pt>
    <dgm:pt modelId="{E6E77ACB-DFD7-4275-97BF-D6C7BDB7705C}" type="pres">
      <dgm:prSet presAssocID="{67593EA6-ECC6-4DA6-8668-4E6BB4FD6F80}" presName="vert2" presStyleCnt="0"/>
      <dgm:spPr/>
    </dgm:pt>
    <dgm:pt modelId="{AD87EE4F-9297-4ECE-BA67-1EFFFFA14697}" type="pres">
      <dgm:prSet presAssocID="{67593EA6-ECC6-4DA6-8668-4E6BB4FD6F80}" presName="thinLine2b" presStyleLbl="callout" presStyleIdx="4" presStyleCnt="8"/>
      <dgm:spPr/>
    </dgm:pt>
    <dgm:pt modelId="{91CE0F55-DEEE-403C-B10C-D8C1B31FE989}" type="pres">
      <dgm:prSet presAssocID="{67593EA6-ECC6-4DA6-8668-4E6BB4FD6F80}" presName="vertSpace2b" presStyleCnt="0"/>
      <dgm:spPr/>
    </dgm:pt>
    <dgm:pt modelId="{4BCB4DD0-9354-46C9-A556-13E2BC6C10FB}" type="pres">
      <dgm:prSet presAssocID="{8DE62F69-B636-4C79-B662-00031C66218A}" presName="horz2" presStyleCnt="0"/>
      <dgm:spPr/>
    </dgm:pt>
    <dgm:pt modelId="{6094B1CC-2170-4EB6-88AA-AC6717547427}" type="pres">
      <dgm:prSet presAssocID="{8DE62F69-B636-4C79-B662-00031C66218A}" presName="horzSpace2" presStyleCnt="0"/>
      <dgm:spPr/>
    </dgm:pt>
    <dgm:pt modelId="{6AF260BF-6B90-4B9F-A61C-7E3CC8CD384D}" type="pres">
      <dgm:prSet presAssocID="{8DE62F69-B636-4C79-B662-00031C66218A}" presName="tx2" presStyleLbl="revTx" presStyleIdx="7" presStyleCnt="10"/>
      <dgm:spPr/>
    </dgm:pt>
    <dgm:pt modelId="{D4E4BC5B-A933-401F-8854-2F7181994B13}" type="pres">
      <dgm:prSet presAssocID="{8DE62F69-B636-4C79-B662-00031C66218A}" presName="vert2" presStyleCnt="0"/>
      <dgm:spPr/>
    </dgm:pt>
    <dgm:pt modelId="{D4AC2A9D-762D-49F2-8CFB-365AEF7BC570}" type="pres">
      <dgm:prSet presAssocID="{8DE62F69-B636-4C79-B662-00031C66218A}" presName="thinLine2b" presStyleLbl="callout" presStyleIdx="5" presStyleCnt="8"/>
      <dgm:spPr/>
    </dgm:pt>
    <dgm:pt modelId="{48FE7AC2-8D61-4BB5-B6AB-EA168CE8881C}" type="pres">
      <dgm:prSet presAssocID="{8DE62F69-B636-4C79-B662-00031C66218A}" presName="vertSpace2b" presStyleCnt="0"/>
      <dgm:spPr/>
    </dgm:pt>
    <dgm:pt modelId="{7F106CFF-949A-4D28-9FE1-409C836143C9}" type="pres">
      <dgm:prSet presAssocID="{1A130AA9-F8CA-4829-A05D-37CC030A5E1F}" presName="horz2" presStyleCnt="0"/>
      <dgm:spPr/>
    </dgm:pt>
    <dgm:pt modelId="{A3496024-B99B-41E4-8737-D8DA0E40FA4E}" type="pres">
      <dgm:prSet presAssocID="{1A130AA9-F8CA-4829-A05D-37CC030A5E1F}" presName="horzSpace2" presStyleCnt="0"/>
      <dgm:spPr/>
    </dgm:pt>
    <dgm:pt modelId="{D44A4347-9C2E-47F5-93FE-D4057B6B6C6E}" type="pres">
      <dgm:prSet presAssocID="{1A130AA9-F8CA-4829-A05D-37CC030A5E1F}" presName="tx2" presStyleLbl="revTx" presStyleIdx="8" presStyleCnt="10"/>
      <dgm:spPr/>
    </dgm:pt>
    <dgm:pt modelId="{9F80E3B3-6234-4F4D-BB7E-0DE53438CB6E}" type="pres">
      <dgm:prSet presAssocID="{1A130AA9-F8CA-4829-A05D-37CC030A5E1F}" presName="vert2" presStyleCnt="0"/>
      <dgm:spPr/>
    </dgm:pt>
    <dgm:pt modelId="{68BCD5B2-C32B-4AD1-9A7E-A7C321D93221}" type="pres">
      <dgm:prSet presAssocID="{1A130AA9-F8CA-4829-A05D-37CC030A5E1F}" presName="thinLine2b" presStyleLbl="callout" presStyleIdx="6" presStyleCnt="8"/>
      <dgm:spPr/>
    </dgm:pt>
    <dgm:pt modelId="{146F568A-C3A0-4D4D-B336-401C66ED7AC1}" type="pres">
      <dgm:prSet presAssocID="{1A130AA9-F8CA-4829-A05D-37CC030A5E1F}" presName="vertSpace2b" presStyleCnt="0"/>
      <dgm:spPr/>
    </dgm:pt>
    <dgm:pt modelId="{84491E26-8548-4239-AC73-26F85617E2F4}" type="pres">
      <dgm:prSet presAssocID="{602F68BF-8ED9-4BD0-9751-040C393F78A8}" presName="horz2" presStyleCnt="0"/>
      <dgm:spPr/>
    </dgm:pt>
    <dgm:pt modelId="{B7AF2F8C-96E4-49E0-95A4-76D8FA1DE117}" type="pres">
      <dgm:prSet presAssocID="{602F68BF-8ED9-4BD0-9751-040C393F78A8}" presName="horzSpace2" presStyleCnt="0"/>
      <dgm:spPr/>
    </dgm:pt>
    <dgm:pt modelId="{B670AEEE-3016-42E7-BB27-3CAB62415FB2}" type="pres">
      <dgm:prSet presAssocID="{602F68BF-8ED9-4BD0-9751-040C393F78A8}" presName="tx2" presStyleLbl="revTx" presStyleIdx="9" presStyleCnt="10"/>
      <dgm:spPr/>
    </dgm:pt>
    <dgm:pt modelId="{807D4024-B4BE-48AB-9451-3D363B9D4C17}" type="pres">
      <dgm:prSet presAssocID="{602F68BF-8ED9-4BD0-9751-040C393F78A8}" presName="vert2" presStyleCnt="0"/>
      <dgm:spPr/>
    </dgm:pt>
    <dgm:pt modelId="{96FB6D59-15FE-4585-9473-C718A753C64E}" type="pres">
      <dgm:prSet presAssocID="{602F68BF-8ED9-4BD0-9751-040C393F78A8}" presName="thinLine2b" presStyleLbl="callout" presStyleIdx="7" presStyleCnt="8"/>
      <dgm:spPr/>
    </dgm:pt>
    <dgm:pt modelId="{A531A619-200C-4D67-83F5-1CA39C9C9B65}" type="pres">
      <dgm:prSet presAssocID="{602F68BF-8ED9-4BD0-9751-040C393F78A8}" presName="vertSpace2b" presStyleCnt="0"/>
      <dgm:spPr/>
    </dgm:pt>
  </dgm:ptLst>
  <dgm:cxnLst>
    <dgm:cxn modelId="{406B9E06-7493-4E29-ADBF-A2988F0EB29A}" type="presOf" srcId="{1A130AA9-F8CA-4829-A05D-37CC030A5E1F}" destId="{D44A4347-9C2E-47F5-93FE-D4057B6B6C6E}" srcOrd="0" destOrd="0" presId="urn:microsoft.com/office/officeart/2008/layout/LinedList"/>
    <dgm:cxn modelId="{F003B414-4C9A-43C4-936E-5F74F2CC4C22}" srcId="{1E1BC1FA-8395-4FD2-AEA8-D84255D6FD58}" destId="{433C2EF6-2A01-42AA-8652-9ED8C374B72B}" srcOrd="1" destOrd="0" parTransId="{36AAB4EC-8C6B-4A9C-BDEE-E082E7A8F635}" sibTransId="{BD7DEA21-1C3F-495A-BE69-6E49225DF90E}"/>
    <dgm:cxn modelId="{E9999825-CE0B-4107-AA8B-868BFA71B424}" type="presOf" srcId="{D976E3D1-85D5-4800-AB86-F3352BA206AB}" destId="{E81036A2-7001-4214-92D0-01914ED0B107}" srcOrd="0" destOrd="0" presId="urn:microsoft.com/office/officeart/2008/layout/LinedList"/>
    <dgm:cxn modelId="{922DA228-1693-4BB9-A8C4-1CD1B74216FB}" type="presOf" srcId="{64B18F8D-1857-4EFA-8FA9-3722D4FDC031}" destId="{A772BAFB-A1DE-4B56-9801-248ECD8C7190}" srcOrd="0" destOrd="0" presId="urn:microsoft.com/office/officeart/2008/layout/LinedList"/>
    <dgm:cxn modelId="{BAA60C2F-1A58-491B-8184-186B42DAC1F6}" type="presOf" srcId="{67593EA6-ECC6-4DA6-8668-4E6BB4FD6F80}" destId="{0DD75D12-5ABB-4364-B630-82D08AE14691}" srcOrd="0" destOrd="0" presId="urn:microsoft.com/office/officeart/2008/layout/LinedList"/>
    <dgm:cxn modelId="{35C47C31-320B-48DB-A41B-F70E308D4A4E}" type="presOf" srcId="{433C2EF6-2A01-42AA-8652-9ED8C374B72B}" destId="{36FCC5B3-D558-4774-A8D6-C5B0657858BD}" srcOrd="0" destOrd="0" presId="urn:microsoft.com/office/officeart/2008/layout/LinedList"/>
    <dgm:cxn modelId="{15967235-9A6F-456B-9DD3-E190A6B8E089}" srcId="{433C2EF6-2A01-42AA-8652-9ED8C374B72B}" destId="{64B18F8D-1857-4EFA-8FA9-3722D4FDC031}" srcOrd="2" destOrd="0" parTransId="{DACE9DA4-9BE1-4E4C-9510-BB8527E2D955}" sibTransId="{AA83A562-1527-4CE0-9C6A-094690519C47}"/>
    <dgm:cxn modelId="{39EB8239-475E-4ED2-953C-96FF221E8EE1}" srcId="{433C2EF6-2A01-42AA-8652-9ED8C374B72B}" destId="{1A130AA9-F8CA-4829-A05D-37CC030A5E1F}" srcOrd="5" destOrd="0" parTransId="{AF17105C-5C5E-4686-B33A-6E2706711CF7}" sibTransId="{92D34033-7A8F-4D9B-A427-8092856BF693}"/>
    <dgm:cxn modelId="{AA02F13A-07E5-4DEA-831E-3F7B4992853E}" type="presOf" srcId="{40947AF2-6A82-4003-9D8E-63F972400772}" destId="{EE98DB9A-8078-444E-951F-B83660949E36}" srcOrd="0" destOrd="0" presId="urn:microsoft.com/office/officeart/2008/layout/LinedList"/>
    <dgm:cxn modelId="{54CDF245-3A72-448B-99BC-C82BA50D2CC6}" type="presOf" srcId="{3E59F818-814F-4C77-95FA-2CB7B919D54A}" destId="{174DBADD-CA40-4C04-9E26-07B371CDCCDA}" srcOrd="0" destOrd="0" presId="urn:microsoft.com/office/officeart/2008/layout/LinedList"/>
    <dgm:cxn modelId="{84910F79-D6B7-4126-80A5-1D25936888C1}" type="presOf" srcId="{1E1BC1FA-8395-4FD2-AEA8-D84255D6FD58}" destId="{A1A0F825-3D54-45D1-AE29-DC80A307CF47}" srcOrd="0" destOrd="0" presId="urn:microsoft.com/office/officeart/2008/layout/LinedList"/>
    <dgm:cxn modelId="{946F137A-025C-4815-A878-C06BAE716C46}" srcId="{433C2EF6-2A01-42AA-8652-9ED8C374B72B}" destId="{67593EA6-ECC6-4DA6-8668-4E6BB4FD6F80}" srcOrd="3" destOrd="0" parTransId="{790798ED-15E0-4CE0-BC19-67F50C379D38}" sibTransId="{DE50790A-F4EB-4812-9DCF-06966FC6E1A3}"/>
    <dgm:cxn modelId="{D5C68C80-01A6-44E9-81BD-44DEA522D991}" type="presOf" srcId="{E257EB7B-9E8F-48C9-BA8E-0E84B2D6D456}" destId="{E7B75CAD-C31B-4198-95A0-3A0B7678DF66}" srcOrd="0" destOrd="0" presId="urn:microsoft.com/office/officeart/2008/layout/LinedList"/>
    <dgm:cxn modelId="{320EE38E-AC8A-4308-A5E2-97689DE5C425}" srcId="{1E1BC1FA-8395-4FD2-AEA8-D84255D6FD58}" destId="{E257EB7B-9E8F-48C9-BA8E-0E84B2D6D456}" srcOrd="0" destOrd="0" parTransId="{B5D21FA6-CA97-428D-8984-9A5426F27ABD}" sibTransId="{71C05880-3F1C-4988-8A4B-A725EFA33A15}"/>
    <dgm:cxn modelId="{A17CC1A3-D660-4A3E-A3EC-1B7D594E06B8}" srcId="{433C2EF6-2A01-42AA-8652-9ED8C374B72B}" destId="{602F68BF-8ED9-4BD0-9751-040C393F78A8}" srcOrd="6" destOrd="0" parTransId="{004797EB-C849-4D69-9F61-6F5E46ED6650}" sibTransId="{DDBB0ACC-B894-47E5-9EB0-6D59F7FAE81A}"/>
    <dgm:cxn modelId="{D5EB6CA9-9D22-413E-A339-A384EE8C66CA}" srcId="{433C2EF6-2A01-42AA-8652-9ED8C374B72B}" destId="{3E59F818-814F-4C77-95FA-2CB7B919D54A}" srcOrd="1" destOrd="0" parTransId="{FEF84E73-F99F-4956-8A5B-C1E60C02BDEC}" sibTransId="{86DD12EA-6C9D-4C5B-9CC3-0B6BFC7AA2D6}"/>
    <dgm:cxn modelId="{6BA307B9-E2F7-4E87-ABB3-3DEB3B6AEB32}" type="presOf" srcId="{602F68BF-8ED9-4BD0-9751-040C393F78A8}" destId="{B670AEEE-3016-42E7-BB27-3CAB62415FB2}" srcOrd="0" destOrd="0" presId="urn:microsoft.com/office/officeart/2008/layout/LinedList"/>
    <dgm:cxn modelId="{B02B83D8-7AEC-4CE6-87E0-6A6D6377292E}" srcId="{433C2EF6-2A01-42AA-8652-9ED8C374B72B}" destId="{8DE62F69-B636-4C79-B662-00031C66218A}" srcOrd="4" destOrd="0" parTransId="{A8E17772-11F5-4FEA-9803-BF7936EB401D}" sibTransId="{23475830-B339-467A-BBED-454738B0F30F}"/>
    <dgm:cxn modelId="{70F035E7-7F84-49F5-A092-E3891A33EB68}" srcId="{E257EB7B-9E8F-48C9-BA8E-0E84B2D6D456}" destId="{D976E3D1-85D5-4800-AB86-F3352BA206AB}" srcOrd="0" destOrd="0" parTransId="{AAEB5DB1-A104-4551-B566-44AED356201C}" sibTransId="{D59F4FA6-D3B3-4DAD-BC73-4DEFA048ADC5}"/>
    <dgm:cxn modelId="{86FBACF3-88F1-4CE8-9EBA-FC7D462277F5}" srcId="{433C2EF6-2A01-42AA-8652-9ED8C374B72B}" destId="{40947AF2-6A82-4003-9D8E-63F972400772}" srcOrd="0" destOrd="0" parTransId="{B32FBCCD-BD04-40D5-B31B-EF383893071B}" sibTransId="{B3756505-1167-4965-8FE7-B4A8D103D07C}"/>
    <dgm:cxn modelId="{DB405CF5-7A5D-4AC0-82FC-94B9A3AB644D}" type="presOf" srcId="{8DE62F69-B636-4C79-B662-00031C66218A}" destId="{6AF260BF-6B90-4B9F-A61C-7E3CC8CD384D}" srcOrd="0" destOrd="0" presId="urn:microsoft.com/office/officeart/2008/layout/LinedList"/>
    <dgm:cxn modelId="{6ACD2ABB-3CDF-420B-988A-A6FADE07000F}" type="presParOf" srcId="{A1A0F825-3D54-45D1-AE29-DC80A307CF47}" destId="{483F10B5-7B35-425D-AB02-AD133705D2CD}" srcOrd="0" destOrd="0" presId="urn:microsoft.com/office/officeart/2008/layout/LinedList"/>
    <dgm:cxn modelId="{9EED973A-F554-433D-8B12-0B508E539CC8}" type="presParOf" srcId="{A1A0F825-3D54-45D1-AE29-DC80A307CF47}" destId="{0197E59B-1A65-4A2F-B113-CA310A698E41}" srcOrd="1" destOrd="0" presId="urn:microsoft.com/office/officeart/2008/layout/LinedList"/>
    <dgm:cxn modelId="{73E5428A-574C-426B-AB6F-ADA10ECF2393}" type="presParOf" srcId="{0197E59B-1A65-4A2F-B113-CA310A698E41}" destId="{E7B75CAD-C31B-4198-95A0-3A0B7678DF66}" srcOrd="0" destOrd="0" presId="urn:microsoft.com/office/officeart/2008/layout/LinedList"/>
    <dgm:cxn modelId="{F4D2364E-7CA4-49EF-A9B6-CF5158AB0450}" type="presParOf" srcId="{0197E59B-1A65-4A2F-B113-CA310A698E41}" destId="{8E166978-124D-4E6F-AC11-1EA3F9E4FF45}" srcOrd="1" destOrd="0" presId="urn:microsoft.com/office/officeart/2008/layout/LinedList"/>
    <dgm:cxn modelId="{3AE85631-D9D3-4720-98E1-467D8B484110}" type="presParOf" srcId="{8E166978-124D-4E6F-AC11-1EA3F9E4FF45}" destId="{F2F13F06-3C78-4E79-BD57-CF20C7BDBE28}" srcOrd="0" destOrd="0" presId="urn:microsoft.com/office/officeart/2008/layout/LinedList"/>
    <dgm:cxn modelId="{61A4AF6D-C25F-46CD-8B37-55C2FDCCD593}" type="presParOf" srcId="{8E166978-124D-4E6F-AC11-1EA3F9E4FF45}" destId="{4D012BF6-95B9-4451-ABDF-1E2AB8BB00DA}" srcOrd="1" destOrd="0" presId="urn:microsoft.com/office/officeart/2008/layout/LinedList"/>
    <dgm:cxn modelId="{54A22B96-A37E-48F8-BBFB-E7C7D90D6363}" type="presParOf" srcId="{4D012BF6-95B9-4451-ABDF-1E2AB8BB00DA}" destId="{436F1683-CDC3-4B72-B9C0-C4F2875CBCED}" srcOrd="0" destOrd="0" presId="urn:microsoft.com/office/officeart/2008/layout/LinedList"/>
    <dgm:cxn modelId="{1222106C-C5BE-48E0-8450-E3358823B6F3}" type="presParOf" srcId="{4D012BF6-95B9-4451-ABDF-1E2AB8BB00DA}" destId="{E81036A2-7001-4214-92D0-01914ED0B107}" srcOrd="1" destOrd="0" presId="urn:microsoft.com/office/officeart/2008/layout/LinedList"/>
    <dgm:cxn modelId="{AE832514-3BB6-4B21-AE5F-2C283D5F1638}" type="presParOf" srcId="{4D012BF6-95B9-4451-ABDF-1E2AB8BB00DA}" destId="{C2D13818-59B5-436D-982C-26F738629F66}" srcOrd="2" destOrd="0" presId="urn:microsoft.com/office/officeart/2008/layout/LinedList"/>
    <dgm:cxn modelId="{328E06F3-7A17-43AE-B302-A63B11A1D08E}" type="presParOf" srcId="{8E166978-124D-4E6F-AC11-1EA3F9E4FF45}" destId="{192A7A47-1BB0-496C-A101-9AE33C18E316}" srcOrd="2" destOrd="0" presId="urn:microsoft.com/office/officeart/2008/layout/LinedList"/>
    <dgm:cxn modelId="{F0657E70-265F-45FB-B100-1428A77DE940}" type="presParOf" srcId="{8E166978-124D-4E6F-AC11-1EA3F9E4FF45}" destId="{0913E0DD-4346-43FA-A9F1-BD28CE1DC318}" srcOrd="3" destOrd="0" presId="urn:microsoft.com/office/officeart/2008/layout/LinedList"/>
    <dgm:cxn modelId="{B9545BC6-F9F1-498E-AF4B-BC3DDA28AEEC}" type="presParOf" srcId="{A1A0F825-3D54-45D1-AE29-DC80A307CF47}" destId="{F6F192AB-E965-4674-8C17-71D05E58F832}" srcOrd="2" destOrd="0" presId="urn:microsoft.com/office/officeart/2008/layout/LinedList"/>
    <dgm:cxn modelId="{C23CC3EB-A294-4D71-8C0D-45FB7300C874}" type="presParOf" srcId="{A1A0F825-3D54-45D1-AE29-DC80A307CF47}" destId="{39DB503D-9BB9-437B-AA9B-7CA143D0020A}" srcOrd="3" destOrd="0" presId="urn:microsoft.com/office/officeart/2008/layout/LinedList"/>
    <dgm:cxn modelId="{523B2B9E-E4EE-40DE-BD23-99C7D19C6D7F}" type="presParOf" srcId="{39DB503D-9BB9-437B-AA9B-7CA143D0020A}" destId="{36FCC5B3-D558-4774-A8D6-C5B0657858BD}" srcOrd="0" destOrd="0" presId="urn:microsoft.com/office/officeart/2008/layout/LinedList"/>
    <dgm:cxn modelId="{CED6AD51-CD39-40F4-B673-95057012492F}" type="presParOf" srcId="{39DB503D-9BB9-437B-AA9B-7CA143D0020A}" destId="{CD287596-DCF6-4B23-94F8-9F989AB2E4B0}" srcOrd="1" destOrd="0" presId="urn:microsoft.com/office/officeart/2008/layout/LinedList"/>
    <dgm:cxn modelId="{AD994E85-C414-4F99-8F73-3023A1993D74}" type="presParOf" srcId="{CD287596-DCF6-4B23-94F8-9F989AB2E4B0}" destId="{F5F45832-3E58-44D1-841F-E9E6601130C7}" srcOrd="0" destOrd="0" presId="urn:microsoft.com/office/officeart/2008/layout/LinedList"/>
    <dgm:cxn modelId="{6F4FB570-3A7D-4090-B958-9A27BCF24279}" type="presParOf" srcId="{CD287596-DCF6-4B23-94F8-9F989AB2E4B0}" destId="{9E0BAF98-6592-4D56-ACF9-A7CAFE375BDB}" srcOrd="1" destOrd="0" presId="urn:microsoft.com/office/officeart/2008/layout/LinedList"/>
    <dgm:cxn modelId="{7340EF75-295D-4A6B-A59F-248FC79176A0}" type="presParOf" srcId="{9E0BAF98-6592-4D56-ACF9-A7CAFE375BDB}" destId="{C4E24AFA-EABE-4973-A5D5-1855B47FF7AA}" srcOrd="0" destOrd="0" presId="urn:microsoft.com/office/officeart/2008/layout/LinedList"/>
    <dgm:cxn modelId="{F7D3BAD4-DC2C-48E1-BD43-F8E5B45F3F6E}" type="presParOf" srcId="{9E0BAF98-6592-4D56-ACF9-A7CAFE375BDB}" destId="{EE98DB9A-8078-444E-951F-B83660949E36}" srcOrd="1" destOrd="0" presId="urn:microsoft.com/office/officeart/2008/layout/LinedList"/>
    <dgm:cxn modelId="{46343684-0337-4EDA-97D5-E6F0C2BBE697}" type="presParOf" srcId="{9E0BAF98-6592-4D56-ACF9-A7CAFE375BDB}" destId="{8414495C-1A2D-4597-955E-6B75D5A9DA1F}" srcOrd="2" destOrd="0" presId="urn:microsoft.com/office/officeart/2008/layout/LinedList"/>
    <dgm:cxn modelId="{B657DEC8-9CAC-4377-A2E1-3E524CE72BD1}" type="presParOf" srcId="{CD287596-DCF6-4B23-94F8-9F989AB2E4B0}" destId="{50A485C8-89C6-4015-9A83-7A5F072157F0}" srcOrd="2" destOrd="0" presId="urn:microsoft.com/office/officeart/2008/layout/LinedList"/>
    <dgm:cxn modelId="{D5C7DD38-0B11-410C-8B1A-D49C732D73B8}" type="presParOf" srcId="{CD287596-DCF6-4B23-94F8-9F989AB2E4B0}" destId="{2EFD2409-3042-4ADE-8509-28EC090EF539}" srcOrd="3" destOrd="0" presId="urn:microsoft.com/office/officeart/2008/layout/LinedList"/>
    <dgm:cxn modelId="{25E16EB4-A760-47C6-AFC8-199B80C003A3}" type="presParOf" srcId="{CD287596-DCF6-4B23-94F8-9F989AB2E4B0}" destId="{69F328C0-93DE-4664-B411-8649CC14575E}" srcOrd="4" destOrd="0" presId="urn:microsoft.com/office/officeart/2008/layout/LinedList"/>
    <dgm:cxn modelId="{F1E7DCAD-6B05-4221-9252-6A154B997208}" type="presParOf" srcId="{69F328C0-93DE-4664-B411-8649CC14575E}" destId="{76289627-14BC-4D64-8B40-4B7B7F11F6E4}" srcOrd="0" destOrd="0" presId="urn:microsoft.com/office/officeart/2008/layout/LinedList"/>
    <dgm:cxn modelId="{F4759965-0271-493D-9EB7-264808CDA359}" type="presParOf" srcId="{69F328C0-93DE-4664-B411-8649CC14575E}" destId="{174DBADD-CA40-4C04-9E26-07B371CDCCDA}" srcOrd="1" destOrd="0" presId="urn:microsoft.com/office/officeart/2008/layout/LinedList"/>
    <dgm:cxn modelId="{3A89991B-5136-4109-B90C-EA1C3ADCAFF4}" type="presParOf" srcId="{69F328C0-93DE-4664-B411-8649CC14575E}" destId="{05EFF967-88E8-4805-B673-F4C0E8CE1EDC}" srcOrd="2" destOrd="0" presId="urn:microsoft.com/office/officeart/2008/layout/LinedList"/>
    <dgm:cxn modelId="{49A1F365-C929-402F-8D66-2F502B2BA1CC}" type="presParOf" srcId="{CD287596-DCF6-4B23-94F8-9F989AB2E4B0}" destId="{F4879A83-3140-4EBB-89EB-9E75CE919016}" srcOrd="5" destOrd="0" presId="urn:microsoft.com/office/officeart/2008/layout/LinedList"/>
    <dgm:cxn modelId="{D002CEBD-E079-41D2-B66C-39A0998AAC52}" type="presParOf" srcId="{CD287596-DCF6-4B23-94F8-9F989AB2E4B0}" destId="{A3F02F15-51D1-4E65-B5CE-4AAEDD49371C}" srcOrd="6" destOrd="0" presId="urn:microsoft.com/office/officeart/2008/layout/LinedList"/>
    <dgm:cxn modelId="{2F505706-054C-4B59-98FC-E91045C83A21}" type="presParOf" srcId="{CD287596-DCF6-4B23-94F8-9F989AB2E4B0}" destId="{6437505E-51AF-4CB1-A419-04CDCE801BD7}" srcOrd="7" destOrd="0" presId="urn:microsoft.com/office/officeart/2008/layout/LinedList"/>
    <dgm:cxn modelId="{D2F63AAC-B0C3-48E7-B462-762C460AF93D}" type="presParOf" srcId="{6437505E-51AF-4CB1-A419-04CDCE801BD7}" destId="{8835FD29-84A2-478F-8BBE-888C9F1ADC09}" srcOrd="0" destOrd="0" presId="urn:microsoft.com/office/officeart/2008/layout/LinedList"/>
    <dgm:cxn modelId="{77B15DB5-3E42-4136-A8D5-D374664E3027}" type="presParOf" srcId="{6437505E-51AF-4CB1-A419-04CDCE801BD7}" destId="{A772BAFB-A1DE-4B56-9801-248ECD8C7190}" srcOrd="1" destOrd="0" presId="urn:microsoft.com/office/officeart/2008/layout/LinedList"/>
    <dgm:cxn modelId="{6AEC9F83-4842-4B57-AB3C-DF2B3A4B24A4}" type="presParOf" srcId="{6437505E-51AF-4CB1-A419-04CDCE801BD7}" destId="{D0E4A0E6-0EFB-4AF9-85A0-77C0C82B7664}" srcOrd="2" destOrd="0" presId="urn:microsoft.com/office/officeart/2008/layout/LinedList"/>
    <dgm:cxn modelId="{40B15AA9-8BC7-44E1-B7AC-675FFAFC550D}" type="presParOf" srcId="{CD287596-DCF6-4B23-94F8-9F989AB2E4B0}" destId="{74A15ABA-D052-4270-9EB7-A1DC081315DC}" srcOrd="8" destOrd="0" presId="urn:microsoft.com/office/officeart/2008/layout/LinedList"/>
    <dgm:cxn modelId="{AE2A79A6-0ED4-4562-B21F-209B9E30D6B9}" type="presParOf" srcId="{CD287596-DCF6-4B23-94F8-9F989AB2E4B0}" destId="{1940524C-7FE0-45C4-9256-58049BD6E06E}" srcOrd="9" destOrd="0" presId="urn:microsoft.com/office/officeart/2008/layout/LinedList"/>
    <dgm:cxn modelId="{79D1DBCB-0084-469E-88D2-6C930A3B1578}" type="presParOf" srcId="{CD287596-DCF6-4B23-94F8-9F989AB2E4B0}" destId="{556D6B76-CB26-43F5-B05F-A1FA3403002E}" srcOrd="10" destOrd="0" presId="urn:microsoft.com/office/officeart/2008/layout/LinedList"/>
    <dgm:cxn modelId="{B67F2A04-A334-45BB-8B0A-437F87CB1BB4}" type="presParOf" srcId="{556D6B76-CB26-43F5-B05F-A1FA3403002E}" destId="{0355839D-0DB4-4F6E-865E-B63CB554E588}" srcOrd="0" destOrd="0" presId="urn:microsoft.com/office/officeart/2008/layout/LinedList"/>
    <dgm:cxn modelId="{039C8BD9-5460-4BB8-B71A-CB0E9D1410EE}" type="presParOf" srcId="{556D6B76-CB26-43F5-B05F-A1FA3403002E}" destId="{0DD75D12-5ABB-4364-B630-82D08AE14691}" srcOrd="1" destOrd="0" presId="urn:microsoft.com/office/officeart/2008/layout/LinedList"/>
    <dgm:cxn modelId="{25CF871E-0AD6-407F-9BBD-6CED6A3FB5FF}" type="presParOf" srcId="{556D6B76-CB26-43F5-B05F-A1FA3403002E}" destId="{E6E77ACB-DFD7-4275-97BF-D6C7BDB7705C}" srcOrd="2" destOrd="0" presId="urn:microsoft.com/office/officeart/2008/layout/LinedList"/>
    <dgm:cxn modelId="{6F1FDF38-51F2-440C-A1F7-A7F702C2AACB}" type="presParOf" srcId="{CD287596-DCF6-4B23-94F8-9F989AB2E4B0}" destId="{AD87EE4F-9297-4ECE-BA67-1EFFFFA14697}" srcOrd="11" destOrd="0" presId="urn:microsoft.com/office/officeart/2008/layout/LinedList"/>
    <dgm:cxn modelId="{609B4B68-4D9D-4857-96E7-CB2FF05E23F6}" type="presParOf" srcId="{CD287596-DCF6-4B23-94F8-9F989AB2E4B0}" destId="{91CE0F55-DEEE-403C-B10C-D8C1B31FE989}" srcOrd="12" destOrd="0" presId="urn:microsoft.com/office/officeart/2008/layout/LinedList"/>
    <dgm:cxn modelId="{C0887C76-CF9B-4C47-955C-44245BEC29A4}" type="presParOf" srcId="{CD287596-DCF6-4B23-94F8-9F989AB2E4B0}" destId="{4BCB4DD0-9354-46C9-A556-13E2BC6C10FB}" srcOrd="13" destOrd="0" presId="urn:microsoft.com/office/officeart/2008/layout/LinedList"/>
    <dgm:cxn modelId="{4F228A0A-929C-48CE-9463-B8E46D1E9DEA}" type="presParOf" srcId="{4BCB4DD0-9354-46C9-A556-13E2BC6C10FB}" destId="{6094B1CC-2170-4EB6-88AA-AC6717547427}" srcOrd="0" destOrd="0" presId="urn:microsoft.com/office/officeart/2008/layout/LinedList"/>
    <dgm:cxn modelId="{764D00B1-2A69-4954-BD95-6CC5BCCB30F2}" type="presParOf" srcId="{4BCB4DD0-9354-46C9-A556-13E2BC6C10FB}" destId="{6AF260BF-6B90-4B9F-A61C-7E3CC8CD384D}" srcOrd="1" destOrd="0" presId="urn:microsoft.com/office/officeart/2008/layout/LinedList"/>
    <dgm:cxn modelId="{CA216CBC-5B58-4E83-9CD1-2ADDD7DB53F9}" type="presParOf" srcId="{4BCB4DD0-9354-46C9-A556-13E2BC6C10FB}" destId="{D4E4BC5B-A933-401F-8854-2F7181994B13}" srcOrd="2" destOrd="0" presId="urn:microsoft.com/office/officeart/2008/layout/LinedList"/>
    <dgm:cxn modelId="{B0F130D2-314F-432D-B34B-1D3F53FAC451}" type="presParOf" srcId="{CD287596-DCF6-4B23-94F8-9F989AB2E4B0}" destId="{D4AC2A9D-762D-49F2-8CFB-365AEF7BC570}" srcOrd="14" destOrd="0" presId="urn:microsoft.com/office/officeart/2008/layout/LinedList"/>
    <dgm:cxn modelId="{413548A8-18E8-44C7-8EAB-C9A25386B2AB}" type="presParOf" srcId="{CD287596-DCF6-4B23-94F8-9F989AB2E4B0}" destId="{48FE7AC2-8D61-4BB5-B6AB-EA168CE8881C}" srcOrd="15" destOrd="0" presId="urn:microsoft.com/office/officeart/2008/layout/LinedList"/>
    <dgm:cxn modelId="{92E88B80-4774-45CB-B303-3BF5279A3E8B}" type="presParOf" srcId="{CD287596-DCF6-4B23-94F8-9F989AB2E4B0}" destId="{7F106CFF-949A-4D28-9FE1-409C836143C9}" srcOrd="16" destOrd="0" presId="urn:microsoft.com/office/officeart/2008/layout/LinedList"/>
    <dgm:cxn modelId="{DF4A8D03-81DA-4743-8E6C-9F4AD872B4A5}" type="presParOf" srcId="{7F106CFF-949A-4D28-9FE1-409C836143C9}" destId="{A3496024-B99B-41E4-8737-D8DA0E40FA4E}" srcOrd="0" destOrd="0" presId="urn:microsoft.com/office/officeart/2008/layout/LinedList"/>
    <dgm:cxn modelId="{1EB62592-DFFF-4402-A254-C70CE000936A}" type="presParOf" srcId="{7F106CFF-949A-4D28-9FE1-409C836143C9}" destId="{D44A4347-9C2E-47F5-93FE-D4057B6B6C6E}" srcOrd="1" destOrd="0" presId="urn:microsoft.com/office/officeart/2008/layout/LinedList"/>
    <dgm:cxn modelId="{271B011B-0706-4609-914E-6C8D1C43FCD9}" type="presParOf" srcId="{7F106CFF-949A-4D28-9FE1-409C836143C9}" destId="{9F80E3B3-6234-4F4D-BB7E-0DE53438CB6E}" srcOrd="2" destOrd="0" presId="urn:microsoft.com/office/officeart/2008/layout/LinedList"/>
    <dgm:cxn modelId="{06D6FB20-C715-4000-B417-FA431CC65E57}" type="presParOf" srcId="{CD287596-DCF6-4B23-94F8-9F989AB2E4B0}" destId="{68BCD5B2-C32B-4AD1-9A7E-A7C321D93221}" srcOrd="17" destOrd="0" presId="urn:microsoft.com/office/officeart/2008/layout/LinedList"/>
    <dgm:cxn modelId="{DF5F75AD-B77E-4691-AD34-E95BC994E082}" type="presParOf" srcId="{CD287596-DCF6-4B23-94F8-9F989AB2E4B0}" destId="{146F568A-C3A0-4D4D-B336-401C66ED7AC1}" srcOrd="18" destOrd="0" presId="urn:microsoft.com/office/officeart/2008/layout/LinedList"/>
    <dgm:cxn modelId="{B16D286C-F4C1-41E1-B871-841FDF815148}" type="presParOf" srcId="{CD287596-DCF6-4B23-94F8-9F989AB2E4B0}" destId="{84491E26-8548-4239-AC73-26F85617E2F4}" srcOrd="19" destOrd="0" presId="urn:microsoft.com/office/officeart/2008/layout/LinedList"/>
    <dgm:cxn modelId="{1D3BB2A7-BBB8-4088-80AF-3225A39264A3}" type="presParOf" srcId="{84491E26-8548-4239-AC73-26F85617E2F4}" destId="{B7AF2F8C-96E4-49E0-95A4-76D8FA1DE117}" srcOrd="0" destOrd="0" presId="urn:microsoft.com/office/officeart/2008/layout/LinedList"/>
    <dgm:cxn modelId="{3CD0A38D-FEE7-4587-91C3-C6FACD9BB8E8}" type="presParOf" srcId="{84491E26-8548-4239-AC73-26F85617E2F4}" destId="{B670AEEE-3016-42E7-BB27-3CAB62415FB2}" srcOrd="1" destOrd="0" presId="urn:microsoft.com/office/officeart/2008/layout/LinedList"/>
    <dgm:cxn modelId="{CAF0FC46-CBE3-4A84-9EAC-D59197BCCEF6}" type="presParOf" srcId="{84491E26-8548-4239-AC73-26F85617E2F4}" destId="{807D4024-B4BE-48AB-9451-3D363B9D4C17}" srcOrd="2" destOrd="0" presId="urn:microsoft.com/office/officeart/2008/layout/LinedList"/>
    <dgm:cxn modelId="{4268EB0E-067A-4943-BDD6-5D06403F1C46}" type="presParOf" srcId="{CD287596-DCF6-4B23-94F8-9F989AB2E4B0}" destId="{96FB6D59-15FE-4585-9473-C718A753C64E}" srcOrd="20" destOrd="0" presId="urn:microsoft.com/office/officeart/2008/layout/LinedList"/>
    <dgm:cxn modelId="{69249E39-132C-4D6F-8952-8419F192594A}" type="presParOf" srcId="{CD287596-DCF6-4B23-94F8-9F989AB2E4B0}" destId="{A531A619-200C-4D67-83F5-1CA39C9C9B65}" srcOrd="2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A1EE5B-3420-40AE-ADE7-EECB8FBE14D8}" type="doc">
      <dgm:prSet loTypeId="urn:microsoft.com/office/officeart/2018/2/layout/IconVerticalSolid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3C66D4C-AB55-41FD-ABAA-65B14D9787F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Combine test and train folders </a:t>
          </a:r>
        </a:p>
      </dgm:t>
    </dgm:pt>
    <dgm:pt modelId="{F052F39E-9CFF-425A-BA40-01BBFAC115E8}" type="parTrans" cxnId="{8037EB4F-279F-4B75-A381-6E82325A40A3}">
      <dgm:prSet/>
      <dgm:spPr/>
      <dgm:t>
        <a:bodyPr/>
        <a:lstStyle/>
        <a:p>
          <a:endParaRPr lang="en-US"/>
        </a:p>
      </dgm:t>
    </dgm:pt>
    <dgm:pt modelId="{376B31BE-0FC0-49D2-BF4A-87B5B7A108D9}" type="sibTrans" cxnId="{8037EB4F-279F-4B75-A381-6E82325A40A3}">
      <dgm:prSet/>
      <dgm:spPr/>
      <dgm:t>
        <a:bodyPr/>
        <a:lstStyle/>
        <a:p>
          <a:endParaRPr lang="en-US"/>
        </a:p>
      </dgm:t>
    </dgm:pt>
    <dgm:pt modelId="{48ADFCAF-77E6-4231-82BD-DFC6B6EE084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Divide data in to train and test with same distribution ratio </a:t>
          </a:r>
        </a:p>
      </dgm:t>
    </dgm:pt>
    <dgm:pt modelId="{5E035890-0247-4A42-B300-0F5C9E7A6E21}" type="parTrans" cxnId="{56DB55AF-61F3-4624-A18B-76AEC4BF22BD}">
      <dgm:prSet/>
      <dgm:spPr/>
      <dgm:t>
        <a:bodyPr/>
        <a:lstStyle/>
        <a:p>
          <a:endParaRPr lang="en-US"/>
        </a:p>
      </dgm:t>
    </dgm:pt>
    <dgm:pt modelId="{0168A1BA-34F7-4CD1-B5B0-92125AB78A99}" type="sibTrans" cxnId="{56DB55AF-61F3-4624-A18B-76AEC4BF22BD}">
      <dgm:prSet/>
      <dgm:spPr/>
      <dgm:t>
        <a:bodyPr/>
        <a:lstStyle/>
        <a:p>
          <a:endParaRPr lang="en-US"/>
        </a:p>
      </dgm:t>
    </dgm:pt>
    <dgm:pt modelId="{4A92AE3F-4D56-4997-89F4-60E1318C75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Avenir Next LT Pro Light"/>
            </a:rPr>
            <a:t>Divide data into two classes  Good weld and defect</a:t>
          </a:r>
          <a:endParaRPr lang="en-US" dirty="0">
            <a:latin typeface="Avenir Next LT Pro Light"/>
          </a:endParaRPr>
        </a:p>
      </dgm:t>
    </dgm:pt>
    <dgm:pt modelId="{ACDF38F9-06BD-4C7C-99AE-82D60A73B471}" type="parTrans" cxnId="{739A3DD7-B1A5-4D38-A1BC-21DCBF9E2C40}">
      <dgm:prSet/>
      <dgm:spPr/>
      <dgm:t>
        <a:bodyPr/>
        <a:lstStyle/>
        <a:p>
          <a:endParaRPr lang="en-US"/>
        </a:p>
      </dgm:t>
    </dgm:pt>
    <dgm:pt modelId="{294D3124-132B-4593-943D-E58E9C4FD8A1}" type="sibTrans" cxnId="{739A3DD7-B1A5-4D38-A1BC-21DCBF9E2C40}">
      <dgm:prSet/>
      <dgm:spPr/>
      <dgm:t>
        <a:bodyPr/>
        <a:lstStyle/>
        <a:p>
          <a:endParaRPr lang="en-US"/>
        </a:p>
      </dgm:t>
    </dgm:pt>
    <dgm:pt modelId="{E725D11D-F4A6-4EB1-A687-CB8BA8545389}" type="pres">
      <dgm:prSet presAssocID="{14A1EE5B-3420-40AE-ADE7-EECB8FBE14D8}" presName="root" presStyleCnt="0">
        <dgm:presLayoutVars>
          <dgm:dir/>
          <dgm:resizeHandles val="exact"/>
        </dgm:presLayoutVars>
      </dgm:prSet>
      <dgm:spPr/>
    </dgm:pt>
    <dgm:pt modelId="{B5ED1935-0A4A-4F33-B656-46818F2E0D78}" type="pres">
      <dgm:prSet presAssocID="{83C66D4C-AB55-41FD-ABAA-65B14D9787FA}" presName="compNode" presStyleCnt="0"/>
      <dgm:spPr/>
    </dgm:pt>
    <dgm:pt modelId="{EB2E5E1A-7586-4867-A66D-13A3D972292D}" type="pres">
      <dgm:prSet presAssocID="{83C66D4C-AB55-41FD-ABAA-65B14D9787FA}" presName="bgRect" presStyleLbl="bgShp" presStyleIdx="0" presStyleCnt="3"/>
      <dgm:spPr/>
    </dgm:pt>
    <dgm:pt modelId="{E0A7279D-CC3D-4EF9-A343-6AABC9D79D47}" type="pres">
      <dgm:prSet presAssocID="{83C66D4C-AB55-41FD-ABAA-65B14D9787F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F10D944A-A47E-4B36-8F1B-E4B56BC3FAAE}" type="pres">
      <dgm:prSet presAssocID="{83C66D4C-AB55-41FD-ABAA-65B14D9787FA}" presName="spaceRect" presStyleCnt="0"/>
      <dgm:spPr/>
    </dgm:pt>
    <dgm:pt modelId="{B047356A-2F55-4535-BF03-11565F0C8E6A}" type="pres">
      <dgm:prSet presAssocID="{83C66D4C-AB55-41FD-ABAA-65B14D9787FA}" presName="parTx" presStyleLbl="revTx" presStyleIdx="0" presStyleCnt="3">
        <dgm:presLayoutVars>
          <dgm:chMax val="0"/>
          <dgm:chPref val="0"/>
        </dgm:presLayoutVars>
      </dgm:prSet>
      <dgm:spPr/>
    </dgm:pt>
    <dgm:pt modelId="{ECF8B24A-A0C5-4625-9B6A-FE50B1B0D02D}" type="pres">
      <dgm:prSet presAssocID="{376B31BE-0FC0-49D2-BF4A-87B5B7A108D9}" presName="sibTrans" presStyleCnt="0"/>
      <dgm:spPr/>
    </dgm:pt>
    <dgm:pt modelId="{40A6960C-E3E8-495B-92B3-86608739457B}" type="pres">
      <dgm:prSet presAssocID="{48ADFCAF-77E6-4231-82BD-DFC6B6EE084C}" presName="compNode" presStyleCnt="0"/>
      <dgm:spPr/>
    </dgm:pt>
    <dgm:pt modelId="{4441AD09-7E82-4597-97F8-1E6868B3AC2E}" type="pres">
      <dgm:prSet presAssocID="{48ADFCAF-77E6-4231-82BD-DFC6B6EE084C}" presName="bgRect" presStyleLbl="bgShp" presStyleIdx="1" presStyleCnt="3"/>
      <dgm:spPr/>
    </dgm:pt>
    <dgm:pt modelId="{0665393C-06FD-4533-BFDE-98C279F8ECED}" type="pres">
      <dgm:prSet presAssocID="{48ADFCAF-77E6-4231-82BD-DFC6B6EE084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01040D7-0239-4413-A71C-29E1F8C6893F}" type="pres">
      <dgm:prSet presAssocID="{48ADFCAF-77E6-4231-82BD-DFC6B6EE084C}" presName="spaceRect" presStyleCnt="0"/>
      <dgm:spPr/>
    </dgm:pt>
    <dgm:pt modelId="{505E8239-75BC-4034-AD47-95AE5053C3F1}" type="pres">
      <dgm:prSet presAssocID="{48ADFCAF-77E6-4231-82BD-DFC6B6EE084C}" presName="parTx" presStyleLbl="revTx" presStyleIdx="1" presStyleCnt="3">
        <dgm:presLayoutVars>
          <dgm:chMax val="0"/>
          <dgm:chPref val="0"/>
        </dgm:presLayoutVars>
      </dgm:prSet>
      <dgm:spPr/>
    </dgm:pt>
    <dgm:pt modelId="{B10CF6B3-E4DD-4D1C-A28A-DF6F237159A3}" type="pres">
      <dgm:prSet presAssocID="{0168A1BA-34F7-4CD1-B5B0-92125AB78A99}" presName="sibTrans" presStyleCnt="0"/>
      <dgm:spPr/>
    </dgm:pt>
    <dgm:pt modelId="{0D3C1D01-581B-4D75-9866-676BD2A6FAB4}" type="pres">
      <dgm:prSet presAssocID="{4A92AE3F-4D56-4997-89F4-60E1318C7544}" presName="compNode" presStyleCnt="0"/>
      <dgm:spPr/>
    </dgm:pt>
    <dgm:pt modelId="{DC0FF6FA-A079-45DE-B767-A54F8EF8E452}" type="pres">
      <dgm:prSet presAssocID="{4A92AE3F-4D56-4997-89F4-60E1318C7544}" presName="bgRect" presStyleLbl="bgShp" presStyleIdx="2" presStyleCnt="3"/>
      <dgm:spPr/>
    </dgm:pt>
    <dgm:pt modelId="{44D50586-64F2-4997-A72B-024A56D3F5A5}" type="pres">
      <dgm:prSet presAssocID="{4A92AE3F-4D56-4997-89F4-60E1318C754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63CF000-6C33-4DEF-8C4B-BA54EE7BC834}" type="pres">
      <dgm:prSet presAssocID="{4A92AE3F-4D56-4997-89F4-60E1318C7544}" presName="spaceRect" presStyleCnt="0"/>
      <dgm:spPr/>
    </dgm:pt>
    <dgm:pt modelId="{1331F4E8-FEF7-4A1D-B9E4-6046870F4567}" type="pres">
      <dgm:prSet presAssocID="{4A92AE3F-4D56-4997-89F4-60E1318C754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91E8420-E9F0-4A95-A635-58E71DBF9683}" type="presOf" srcId="{4A92AE3F-4D56-4997-89F4-60E1318C7544}" destId="{1331F4E8-FEF7-4A1D-B9E4-6046870F4567}" srcOrd="0" destOrd="0" presId="urn:microsoft.com/office/officeart/2018/2/layout/IconVerticalSolidList"/>
    <dgm:cxn modelId="{69C47544-2729-488B-9B4F-F534315D76E1}" type="presOf" srcId="{14A1EE5B-3420-40AE-ADE7-EECB8FBE14D8}" destId="{E725D11D-F4A6-4EB1-A687-CB8BA8545389}" srcOrd="0" destOrd="0" presId="urn:microsoft.com/office/officeart/2018/2/layout/IconVerticalSolidList"/>
    <dgm:cxn modelId="{8037EB4F-279F-4B75-A381-6E82325A40A3}" srcId="{14A1EE5B-3420-40AE-ADE7-EECB8FBE14D8}" destId="{83C66D4C-AB55-41FD-ABAA-65B14D9787FA}" srcOrd="0" destOrd="0" parTransId="{F052F39E-9CFF-425A-BA40-01BBFAC115E8}" sibTransId="{376B31BE-0FC0-49D2-BF4A-87B5B7A108D9}"/>
    <dgm:cxn modelId="{DF091283-7DD1-40A1-8DC1-CC15A3AC582E}" type="presOf" srcId="{48ADFCAF-77E6-4231-82BD-DFC6B6EE084C}" destId="{505E8239-75BC-4034-AD47-95AE5053C3F1}" srcOrd="0" destOrd="0" presId="urn:microsoft.com/office/officeart/2018/2/layout/IconVerticalSolidList"/>
    <dgm:cxn modelId="{56DB55AF-61F3-4624-A18B-76AEC4BF22BD}" srcId="{14A1EE5B-3420-40AE-ADE7-EECB8FBE14D8}" destId="{48ADFCAF-77E6-4231-82BD-DFC6B6EE084C}" srcOrd="1" destOrd="0" parTransId="{5E035890-0247-4A42-B300-0F5C9E7A6E21}" sibTransId="{0168A1BA-34F7-4CD1-B5B0-92125AB78A99}"/>
    <dgm:cxn modelId="{739A3DD7-B1A5-4D38-A1BC-21DCBF9E2C40}" srcId="{14A1EE5B-3420-40AE-ADE7-EECB8FBE14D8}" destId="{4A92AE3F-4D56-4997-89F4-60E1318C7544}" srcOrd="2" destOrd="0" parTransId="{ACDF38F9-06BD-4C7C-99AE-82D60A73B471}" sibTransId="{294D3124-132B-4593-943D-E58E9C4FD8A1}"/>
    <dgm:cxn modelId="{F33AF2E9-A86D-432A-BA8F-6C7B111CB4B5}" type="presOf" srcId="{83C66D4C-AB55-41FD-ABAA-65B14D9787FA}" destId="{B047356A-2F55-4535-BF03-11565F0C8E6A}" srcOrd="0" destOrd="0" presId="urn:microsoft.com/office/officeart/2018/2/layout/IconVerticalSolidList"/>
    <dgm:cxn modelId="{C9237785-DD5F-4169-A46E-A732B7BD672E}" type="presParOf" srcId="{E725D11D-F4A6-4EB1-A687-CB8BA8545389}" destId="{B5ED1935-0A4A-4F33-B656-46818F2E0D78}" srcOrd="0" destOrd="0" presId="urn:microsoft.com/office/officeart/2018/2/layout/IconVerticalSolidList"/>
    <dgm:cxn modelId="{538F0C86-937D-4A10-8E44-1D36B365D478}" type="presParOf" srcId="{B5ED1935-0A4A-4F33-B656-46818F2E0D78}" destId="{EB2E5E1A-7586-4867-A66D-13A3D972292D}" srcOrd="0" destOrd="0" presId="urn:microsoft.com/office/officeart/2018/2/layout/IconVerticalSolidList"/>
    <dgm:cxn modelId="{F0224008-B54F-4DE1-927E-D85D7BC32447}" type="presParOf" srcId="{B5ED1935-0A4A-4F33-B656-46818F2E0D78}" destId="{E0A7279D-CC3D-4EF9-A343-6AABC9D79D47}" srcOrd="1" destOrd="0" presId="urn:microsoft.com/office/officeart/2018/2/layout/IconVerticalSolidList"/>
    <dgm:cxn modelId="{6C9E0090-BEE3-4724-8EFA-DA23F2F7D9DC}" type="presParOf" srcId="{B5ED1935-0A4A-4F33-B656-46818F2E0D78}" destId="{F10D944A-A47E-4B36-8F1B-E4B56BC3FAAE}" srcOrd="2" destOrd="0" presId="urn:microsoft.com/office/officeart/2018/2/layout/IconVerticalSolidList"/>
    <dgm:cxn modelId="{F262F4E1-A360-47F5-9ED3-F6CD230EBC7C}" type="presParOf" srcId="{B5ED1935-0A4A-4F33-B656-46818F2E0D78}" destId="{B047356A-2F55-4535-BF03-11565F0C8E6A}" srcOrd="3" destOrd="0" presId="urn:microsoft.com/office/officeart/2018/2/layout/IconVerticalSolidList"/>
    <dgm:cxn modelId="{8A33A7E7-27C2-42AC-833E-46A9156BA8A7}" type="presParOf" srcId="{E725D11D-F4A6-4EB1-A687-CB8BA8545389}" destId="{ECF8B24A-A0C5-4625-9B6A-FE50B1B0D02D}" srcOrd="1" destOrd="0" presId="urn:microsoft.com/office/officeart/2018/2/layout/IconVerticalSolidList"/>
    <dgm:cxn modelId="{0A3CA788-0EB7-4F30-AE12-D292FC28EE89}" type="presParOf" srcId="{E725D11D-F4A6-4EB1-A687-CB8BA8545389}" destId="{40A6960C-E3E8-495B-92B3-86608739457B}" srcOrd="2" destOrd="0" presId="urn:microsoft.com/office/officeart/2018/2/layout/IconVerticalSolidList"/>
    <dgm:cxn modelId="{B7A5C7BF-6ABF-43C9-B075-DA9EB17C4F6A}" type="presParOf" srcId="{40A6960C-E3E8-495B-92B3-86608739457B}" destId="{4441AD09-7E82-4597-97F8-1E6868B3AC2E}" srcOrd="0" destOrd="0" presId="urn:microsoft.com/office/officeart/2018/2/layout/IconVerticalSolidList"/>
    <dgm:cxn modelId="{694DAFAA-0042-40A0-B2B0-5BEE17CC7A0A}" type="presParOf" srcId="{40A6960C-E3E8-495B-92B3-86608739457B}" destId="{0665393C-06FD-4533-BFDE-98C279F8ECED}" srcOrd="1" destOrd="0" presId="urn:microsoft.com/office/officeart/2018/2/layout/IconVerticalSolidList"/>
    <dgm:cxn modelId="{4B154AB2-3184-4701-B568-A13ACA17EF86}" type="presParOf" srcId="{40A6960C-E3E8-495B-92B3-86608739457B}" destId="{201040D7-0239-4413-A71C-29E1F8C6893F}" srcOrd="2" destOrd="0" presId="urn:microsoft.com/office/officeart/2018/2/layout/IconVerticalSolidList"/>
    <dgm:cxn modelId="{99BE1276-E7A2-4B3F-BD7F-9046E508DE40}" type="presParOf" srcId="{40A6960C-E3E8-495B-92B3-86608739457B}" destId="{505E8239-75BC-4034-AD47-95AE5053C3F1}" srcOrd="3" destOrd="0" presId="urn:microsoft.com/office/officeart/2018/2/layout/IconVerticalSolidList"/>
    <dgm:cxn modelId="{6A00573D-8E8B-45F9-85A6-EED504E1DC6C}" type="presParOf" srcId="{E725D11D-F4A6-4EB1-A687-CB8BA8545389}" destId="{B10CF6B3-E4DD-4D1C-A28A-DF6F237159A3}" srcOrd="3" destOrd="0" presId="urn:microsoft.com/office/officeart/2018/2/layout/IconVerticalSolidList"/>
    <dgm:cxn modelId="{4DB204DD-8594-49D8-A7D0-F302F71109EE}" type="presParOf" srcId="{E725D11D-F4A6-4EB1-A687-CB8BA8545389}" destId="{0D3C1D01-581B-4D75-9866-676BD2A6FAB4}" srcOrd="4" destOrd="0" presId="urn:microsoft.com/office/officeart/2018/2/layout/IconVerticalSolidList"/>
    <dgm:cxn modelId="{D7B334F9-8AA1-4E46-BAA4-ADF390B84EB7}" type="presParOf" srcId="{0D3C1D01-581B-4D75-9866-676BD2A6FAB4}" destId="{DC0FF6FA-A079-45DE-B767-A54F8EF8E452}" srcOrd="0" destOrd="0" presId="urn:microsoft.com/office/officeart/2018/2/layout/IconVerticalSolidList"/>
    <dgm:cxn modelId="{5C7469FB-F35B-4B4E-844E-92AE8C8639FD}" type="presParOf" srcId="{0D3C1D01-581B-4D75-9866-676BD2A6FAB4}" destId="{44D50586-64F2-4997-A72B-024A56D3F5A5}" srcOrd="1" destOrd="0" presId="urn:microsoft.com/office/officeart/2018/2/layout/IconVerticalSolidList"/>
    <dgm:cxn modelId="{423208D5-80E5-4058-8FA3-B45261732A7C}" type="presParOf" srcId="{0D3C1D01-581B-4D75-9866-676BD2A6FAB4}" destId="{463CF000-6C33-4DEF-8C4B-BA54EE7BC834}" srcOrd="2" destOrd="0" presId="urn:microsoft.com/office/officeart/2018/2/layout/IconVerticalSolidList"/>
    <dgm:cxn modelId="{2B559062-C878-4445-A7CA-FD13A736635D}" type="presParOf" srcId="{0D3C1D01-581B-4D75-9866-676BD2A6FAB4}" destId="{1331F4E8-FEF7-4A1D-B9E4-6046870F456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4A1EE5B-3420-40AE-ADE7-EECB8FBE14D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3C66D4C-AB55-41FD-ABAA-65B14D9787FA}">
      <dgm:prSet/>
      <dgm:spPr/>
      <dgm:t>
        <a:bodyPr/>
        <a:lstStyle/>
        <a:p>
          <a:r>
            <a:rPr lang="en-US"/>
            <a:t>Resize </a:t>
          </a:r>
        </a:p>
      </dgm:t>
    </dgm:pt>
    <dgm:pt modelId="{F052F39E-9CFF-425A-BA40-01BBFAC115E8}" type="parTrans" cxnId="{8037EB4F-279F-4B75-A381-6E82325A40A3}">
      <dgm:prSet/>
      <dgm:spPr/>
      <dgm:t>
        <a:bodyPr/>
        <a:lstStyle/>
        <a:p>
          <a:endParaRPr lang="en-US"/>
        </a:p>
      </dgm:t>
    </dgm:pt>
    <dgm:pt modelId="{376B31BE-0FC0-49D2-BF4A-87B5B7A108D9}" type="sibTrans" cxnId="{8037EB4F-279F-4B75-A381-6E82325A40A3}">
      <dgm:prSet/>
      <dgm:spPr/>
      <dgm:t>
        <a:bodyPr/>
        <a:lstStyle/>
        <a:p>
          <a:endParaRPr lang="en-US"/>
        </a:p>
      </dgm:t>
    </dgm:pt>
    <dgm:pt modelId="{48ADFCAF-77E6-4231-82BD-DFC6B6EE084C}">
      <dgm:prSet/>
      <dgm:spPr/>
      <dgm:t>
        <a:bodyPr/>
        <a:lstStyle/>
        <a:p>
          <a:r>
            <a:rPr lang="en-US" i="0"/>
            <a:t>Convert Image to tensor</a:t>
          </a:r>
          <a:endParaRPr lang="en-US"/>
        </a:p>
      </dgm:t>
    </dgm:pt>
    <dgm:pt modelId="{5E035890-0247-4A42-B300-0F5C9E7A6E21}" type="parTrans" cxnId="{56DB55AF-61F3-4624-A18B-76AEC4BF22BD}">
      <dgm:prSet/>
      <dgm:spPr/>
      <dgm:t>
        <a:bodyPr/>
        <a:lstStyle/>
        <a:p>
          <a:endParaRPr lang="en-US"/>
        </a:p>
      </dgm:t>
    </dgm:pt>
    <dgm:pt modelId="{0168A1BA-34F7-4CD1-B5B0-92125AB78A99}" type="sibTrans" cxnId="{56DB55AF-61F3-4624-A18B-76AEC4BF22BD}">
      <dgm:prSet/>
      <dgm:spPr/>
      <dgm:t>
        <a:bodyPr/>
        <a:lstStyle/>
        <a:p>
          <a:endParaRPr lang="en-US"/>
        </a:p>
      </dgm:t>
    </dgm:pt>
    <dgm:pt modelId="{250962AB-0A9C-4E36-BC03-FA536EC35CAC}">
      <dgm:prSet/>
      <dgm:spPr/>
      <dgm:t>
        <a:bodyPr/>
        <a:lstStyle/>
        <a:p>
          <a:r>
            <a:rPr lang="en-US"/>
            <a:t>Normalization </a:t>
          </a:r>
        </a:p>
      </dgm:t>
    </dgm:pt>
    <dgm:pt modelId="{469B69C2-2BAD-496F-AB19-8A3F2913F3D5}" type="parTrans" cxnId="{C2DD2A81-E7CE-4EA2-BD4E-561322323271}">
      <dgm:prSet/>
      <dgm:spPr/>
      <dgm:t>
        <a:bodyPr/>
        <a:lstStyle/>
        <a:p>
          <a:endParaRPr lang="en-US"/>
        </a:p>
      </dgm:t>
    </dgm:pt>
    <dgm:pt modelId="{0CA1804C-8B52-4DAA-80FF-1A54E0407AA8}" type="sibTrans" cxnId="{C2DD2A81-E7CE-4EA2-BD4E-561322323271}">
      <dgm:prSet/>
      <dgm:spPr/>
      <dgm:t>
        <a:bodyPr/>
        <a:lstStyle/>
        <a:p>
          <a:endParaRPr lang="en-US"/>
        </a:p>
      </dgm:t>
    </dgm:pt>
    <dgm:pt modelId="{A5C311D4-6FD6-4121-BE80-68C5453FEA59}" type="pres">
      <dgm:prSet presAssocID="{14A1EE5B-3420-40AE-ADE7-EECB8FBE14D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D290ABC-1AB2-49E9-9E3E-24EEB0035C8E}" type="pres">
      <dgm:prSet presAssocID="{83C66D4C-AB55-41FD-ABAA-65B14D9787FA}" presName="hierRoot1" presStyleCnt="0"/>
      <dgm:spPr/>
    </dgm:pt>
    <dgm:pt modelId="{A635DE19-870B-4A34-AC63-1B421E17E66C}" type="pres">
      <dgm:prSet presAssocID="{83C66D4C-AB55-41FD-ABAA-65B14D9787FA}" presName="composite" presStyleCnt="0"/>
      <dgm:spPr/>
    </dgm:pt>
    <dgm:pt modelId="{9691C41F-16B9-4F71-A876-7FBCFB9BD082}" type="pres">
      <dgm:prSet presAssocID="{83C66D4C-AB55-41FD-ABAA-65B14D9787FA}" presName="background" presStyleLbl="node0" presStyleIdx="0" presStyleCnt="3"/>
      <dgm:spPr/>
    </dgm:pt>
    <dgm:pt modelId="{3D2A0784-BE12-4F9B-A1CA-539C69B5B75D}" type="pres">
      <dgm:prSet presAssocID="{83C66D4C-AB55-41FD-ABAA-65B14D9787FA}" presName="text" presStyleLbl="fgAcc0" presStyleIdx="0" presStyleCnt="3">
        <dgm:presLayoutVars>
          <dgm:chPref val="3"/>
        </dgm:presLayoutVars>
      </dgm:prSet>
      <dgm:spPr/>
    </dgm:pt>
    <dgm:pt modelId="{390D78DB-6231-4ED5-84B2-813BBF78D489}" type="pres">
      <dgm:prSet presAssocID="{83C66D4C-AB55-41FD-ABAA-65B14D9787FA}" presName="hierChild2" presStyleCnt="0"/>
      <dgm:spPr/>
    </dgm:pt>
    <dgm:pt modelId="{379083FD-9DE1-43C2-9105-CD1721ABE820}" type="pres">
      <dgm:prSet presAssocID="{48ADFCAF-77E6-4231-82BD-DFC6B6EE084C}" presName="hierRoot1" presStyleCnt="0"/>
      <dgm:spPr/>
    </dgm:pt>
    <dgm:pt modelId="{0D76780F-66D6-4A88-976E-84ACDCA87DEF}" type="pres">
      <dgm:prSet presAssocID="{48ADFCAF-77E6-4231-82BD-DFC6B6EE084C}" presName="composite" presStyleCnt="0"/>
      <dgm:spPr/>
    </dgm:pt>
    <dgm:pt modelId="{EEABB4B8-B3EC-496F-9AE9-F062128585B6}" type="pres">
      <dgm:prSet presAssocID="{48ADFCAF-77E6-4231-82BD-DFC6B6EE084C}" presName="background" presStyleLbl="node0" presStyleIdx="1" presStyleCnt="3"/>
      <dgm:spPr/>
    </dgm:pt>
    <dgm:pt modelId="{F87F0D95-286C-4AE8-8C92-315F384E7209}" type="pres">
      <dgm:prSet presAssocID="{48ADFCAF-77E6-4231-82BD-DFC6B6EE084C}" presName="text" presStyleLbl="fgAcc0" presStyleIdx="1" presStyleCnt="3">
        <dgm:presLayoutVars>
          <dgm:chPref val="3"/>
        </dgm:presLayoutVars>
      </dgm:prSet>
      <dgm:spPr/>
    </dgm:pt>
    <dgm:pt modelId="{AE40E1CA-A988-4DE4-AF33-4F832FED2D68}" type="pres">
      <dgm:prSet presAssocID="{48ADFCAF-77E6-4231-82BD-DFC6B6EE084C}" presName="hierChild2" presStyleCnt="0"/>
      <dgm:spPr/>
    </dgm:pt>
    <dgm:pt modelId="{DC774F35-A4D6-448F-B174-10988CD2A2A5}" type="pres">
      <dgm:prSet presAssocID="{250962AB-0A9C-4E36-BC03-FA536EC35CAC}" presName="hierRoot1" presStyleCnt="0"/>
      <dgm:spPr/>
    </dgm:pt>
    <dgm:pt modelId="{B1B1D72E-7A4F-4485-AF68-D88BBABD6CBE}" type="pres">
      <dgm:prSet presAssocID="{250962AB-0A9C-4E36-BC03-FA536EC35CAC}" presName="composite" presStyleCnt="0"/>
      <dgm:spPr/>
    </dgm:pt>
    <dgm:pt modelId="{2D06E75C-A4E8-42E8-8BA0-AF900799E09C}" type="pres">
      <dgm:prSet presAssocID="{250962AB-0A9C-4E36-BC03-FA536EC35CAC}" presName="background" presStyleLbl="node0" presStyleIdx="2" presStyleCnt="3"/>
      <dgm:spPr/>
    </dgm:pt>
    <dgm:pt modelId="{18719F55-4088-459A-9E19-83DE5E95D561}" type="pres">
      <dgm:prSet presAssocID="{250962AB-0A9C-4E36-BC03-FA536EC35CAC}" presName="text" presStyleLbl="fgAcc0" presStyleIdx="2" presStyleCnt="3">
        <dgm:presLayoutVars>
          <dgm:chPref val="3"/>
        </dgm:presLayoutVars>
      </dgm:prSet>
      <dgm:spPr/>
    </dgm:pt>
    <dgm:pt modelId="{FC8638E1-0875-4D30-88EB-94D434C4F711}" type="pres">
      <dgm:prSet presAssocID="{250962AB-0A9C-4E36-BC03-FA536EC35CAC}" presName="hierChild2" presStyleCnt="0"/>
      <dgm:spPr/>
    </dgm:pt>
  </dgm:ptLst>
  <dgm:cxnLst>
    <dgm:cxn modelId="{75FE9D5B-7B63-45B6-BFD1-30924AABAD26}" type="presOf" srcId="{14A1EE5B-3420-40AE-ADE7-EECB8FBE14D8}" destId="{A5C311D4-6FD6-4121-BE80-68C5453FEA59}" srcOrd="0" destOrd="0" presId="urn:microsoft.com/office/officeart/2005/8/layout/hierarchy1"/>
    <dgm:cxn modelId="{1E57226F-6899-4582-870D-3DDEA8E85FA1}" type="presOf" srcId="{250962AB-0A9C-4E36-BC03-FA536EC35CAC}" destId="{18719F55-4088-459A-9E19-83DE5E95D561}" srcOrd="0" destOrd="0" presId="urn:microsoft.com/office/officeart/2005/8/layout/hierarchy1"/>
    <dgm:cxn modelId="{8037EB4F-279F-4B75-A381-6E82325A40A3}" srcId="{14A1EE5B-3420-40AE-ADE7-EECB8FBE14D8}" destId="{83C66D4C-AB55-41FD-ABAA-65B14D9787FA}" srcOrd="0" destOrd="0" parTransId="{F052F39E-9CFF-425A-BA40-01BBFAC115E8}" sibTransId="{376B31BE-0FC0-49D2-BF4A-87B5B7A108D9}"/>
    <dgm:cxn modelId="{443BCA76-D992-47AE-9EF5-86CC939A22EC}" type="presOf" srcId="{83C66D4C-AB55-41FD-ABAA-65B14D9787FA}" destId="{3D2A0784-BE12-4F9B-A1CA-539C69B5B75D}" srcOrd="0" destOrd="0" presId="urn:microsoft.com/office/officeart/2005/8/layout/hierarchy1"/>
    <dgm:cxn modelId="{68E8F559-1CD2-4C33-A119-17D08DB3AB1C}" type="presOf" srcId="{48ADFCAF-77E6-4231-82BD-DFC6B6EE084C}" destId="{F87F0D95-286C-4AE8-8C92-315F384E7209}" srcOrd="0" destOrd="0" presId="urn:microsoft.com/office/officeart/2005/8/layout/hierarchy1"/>
    <dgm:cxn modelId="{C2DD2A81-E7CE-4EA2-BD4E-561322323271}" srcId="{14A1EE5B-3420-40AE-ADE7-EECB8FBE14D8}" destId="{250962AB-0A9C-4E36-BC03-FA536EC35CAC}" srcOrd="2" destOrd="0" parTransId="{469B69C2-2BAD-496F-AB19-8A3F2913F3D5}" sibTransId="{0CA1804C-8B52-4DAA-80FF-1A54E0407AA8}"/>
    <dgm:cxn modelId="{56DB55AF-61F3-4624-A18B-76AEC4BF22BD}" srcId="{14A1EE5B-3420-40AE-ADE7-EECB8FBE14D8}" destId="{48ADFCAF-77E6-4231-82BD-DFC6B6EE084C}" srcOrd="1" destOrd="0" parTransId="{5E035890-0247-4A42-B300-0F5C9E7A6E21}" sibTransId="{0168A1BA-34F7-4CD1-B5B0-92125AB78A99}"/>
    <dgm:cxn modelId="{E59078E3-DA44-48A8-AF78-6D52794649AA}" type="presParOf" srcId="{A5C311D4-6FD6-4121-BE80-68C5453FEA59}" destId="{2D290ABC-1AB2-49E9-9E3E-24EEB0035C8E}" srcOrd="0" destOrd="0" presId="urn:microsoft.com/office/officeart/2005/8/layout/hierarchy1"/>
    <dgm:cxn modelId="{5A0CF0A7-313D-41D7-BD27-110D3572F428}" type="presParOf" srcId="{2D290ABC-1AB2-49E9-9E3E-24EEB0035C8E}" destId="{A635DE19-870B-4A34-AC63-1B421E17E66C}" srcOrd="0" destOrd="0" presId="urn:microsoft.com/office/officeart/2005/8/layout/hierarchy1"/>
    <dgm:cxn modelId="{97992BF9-77A9-48A8-B234-E13323AC72D6}" type="presParOf" srcId="{A635DE19-870B-4A34-AC63-1B421E17E66C}" destId="{9691C41F-16B9-4F71-A876-7FBCFB9BD082}" srcOrd="0" destOrd="0" presId="urn:microsoft.com/office/officeart/2005/8/layout/hierarchy1"/>
    <dgm:cxn modelId="{32241314-FAFC-4FE2-9DF0-79E96353BD5C}" type="presParOf" srcId="{A635DE19-870B-4A34-AC63-1B421E17E66C}" destId="{3D2A0784-BE12-4F9B-A1CA-539C69B5B75D}" srcOrd="1" destOrd="0" presId="urn:microsoft.com/office/officeart/2005/8/layout/hierarchy1"/>
    <dgm:cxn modelId="{308AD103-3E0E-43A6-8770-CBCBA0397FA7}" type="presParOf" srcId="{2D290ABC-1AB2-49E9-9E3E-24EEB0035C8E}" destId="{390D78DB-6231-4ED5-84B2-813BBF78D489}" srcOrd="1" destOrd="0" presId="urn:microsoft.com/office/officeart/2005/8/layout/hierarchy1"/>
    <dgm:cxn modelId="{64D9932D-9763-4D74-87F5-FFFD6AF87416}" type="presParOf" srcId="{A5C311D4-6FD6-4121-BE80-68C5453FEA59}" destId="{379083FD-9DE1-43C2-9105-CD1721ABE820}" srcOrd="1" destOrd="0" presId="urn:microsoft.com/office/officeart/2005/8/layout/hierarchy1"/>
    <dgm:cxn modelId="{EC26841F-728F-4B25-9F4E-F42339CE9686}" type="presParOf" srcId="{379083FD-9DE1-43C2-9105-CD1721ABE820}" destId="{0D76780F-66D6-4A88-976E-84ACDCA87DEF}" srcOrd="0" destOrd="0" presId="urn:microsoft.com/office/officeart/2005/8/layout/hierarchy1"/>
    <dgm:cxn modelId="{7FC46E53-C17D-49F9-9868-FC05CA286742}" type="presParOf" srcId="{0D76780F-66D6-4A88-976E-84ACDCA87DEF}" destId="{EEABB4B8-B3EC-496F-9AE9-F062128585B6}" srcOrd="0" destOrd="0" presId="urn:microsoft.com/office/officeart/2005/8/layout/hierarchy1"/>
    <dgm:cxn modelId="{6DC42DBC-044F-4795-971A-133CDC64820B}" type="presParOf" srcId="{0D76780F-66D6-4A88-976E-84ACDCA87DEF}" destId="{F87F0D95-286C-4AE8-8C92-315F384E7209}" srcOrd="1" destOrd="0" presId="urn:microsoft.com/office/officeart/2005/8/layout/hierarchy1"/>
    <dgm:cxn modelId="{FB2274CD-C760-4973-A945-10F734398A67}" type="presParOf" srcId="{379083FD-9DE1-43C2-9105-CD1721ABE820}" destId="{AE40E1CA-A988-4DE4-AF33-4F832FED2D68}" srcOrd="1" destOrd="0" presId="urn:microsoft.com/office/officeart/2005/8/layout/hierarchy1"/>
    <dgm:cxn modelId="{85BF39BD-4070-4D01-8C81-D64505AE0C32}" type="presParOf" srcId="{A5C311D4-6FD6-4121-BE80-68C5453FEA59}" destId="{DC774F35-A4D6-448F-B174-10988CD2A2A5}" srcOrd="2" destOrd="0" presId="urn:microsoft.com/office/officeart/2005/8/layout/hierarchy1"/>
    <dgm:cxn modelId="{6714610B-3A82-4F08-B50D-AECE4D21A496}" type="presParOf" srcId="{DC774F35-A4D6-448F-B174-10988CD2A2A5}" destId="{B1B1D72E-7A4F-4485-AF68-D88BBABD6CBE}" srcOrd="0" destOrd="0" presId="urn:microsoft.com/office/officeart/2005/8/layout/hierarchy1"/>
    <dgm:cxn modelId="{2308314D-6B65-44B2-95AE-C3F7A3EA4C2F}" type="presParOf" srcId="{B1B1D72E-7A4F-4485-AF68-D88BBABD6CBE}" destId="{2D06E75C-A4E8-42E8-8BA0-AF900799E09C}" srcOrd="0" destOrd="0" presId="urn:microsoft.com/office/officeart/2005/8/layout/hierarchy1"/>
    <dgm:cxn modelId="{D2D57640-6E07-4D3A-A2C2-E9352314BCEE}" type="presParOf" srcId="{B1B1D72E-7A4F-4485-AF68-D88BBABD6CBE}" destId="{18719F55-4088-459A-9E19-83DE5E95D561}" srcOrd="1" destOrd="0" presId="urn:microsoft.com/office/officeart/2005/8/layout/hierarchy1"/>
    <dgm:cxn modelId="{CA516998-6524-4A5B-AD3A-DA2786DEE7DE}" type="presParOf" srcId="{DC774F35-A4D6-448F-B174-10988CD2A2A5}" destId="{FC8638E1-0875-4D30-88EB-94D434C4F71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4EF22F5-A7F4-4E59-92AC-D1CD653CB1E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EF983FB-3C9C-46CE-B451-103556A9F193}">
      <dgm:prSet/>
      <dgm:spPr/>
      <dgm:t>
        <a:bodyPr/>
        <a:lstStyle/>
        <a:p>
          <a:pPr algn="ctr"/>
          <a:r>
            <a:rPr lang="en-US" dirty="0"/>
            <a:t>Aya Adel Soliman</a:t>
          </a:r>
        </a:p>
      </dgm:t>
    </dgm:pt>
    <dgm:pt modelId="{B615E787-BDA2-414C-9E25-AE4E49A771F8}" type="parTrans" cxnId="{12FB4546-4B01-417F-A383-BCCBB7224498}">
      <dgm:prSet/>
      <dgm:spPr/>
      <dgm:t>
        <a:bodyPr/>
        <a:lstStyle/>
        <a:p>
          <a:endParaRPr lang="en-US"/>
        </a:p>
      </dgm:t>
    </dgm:pt>
    <dgm:pt modelId="{F8F87A1D-1FC4-4D4F-92F0-866D2E65F33C}" type="sibTrans" cxnId="{12FB4546-4B01-417F-A383-BCCBB7224498}">
      <dgm:prSet/>
      <dgm:spPr/>
      <dgm:t>
        <a:bodyPr/>
        <a:lstStyle/>
        <a:p>
          <a:endParaRPr lang="en-US"/>
        </a:p>
      </dgm:t>
    </dgm:pt>
    <dgm:pt modelId="{3D9A6385-E03B-436B-9A31-A4A3BB79DCF9}">
      <dgm:prSet/>
      <dgm:spPr/>
      <dgm:t>
        <a:bodyPr/>
        <a:lstStyle/>
        <a:p>
          <a:pPr algn="ctr"/>
          <a:r>
            <a:rPr lang="en-US" dirty="0"/>
            <a:t>Maria George </a:t>
          </a:r>
          <a:r>
            <a:rPr lang="en-US" dirty="0" err="1"/>
            <a:t>Makram</a:t>
          </a:r>
          <a:endParaRPr lang="en-US" dirty="0"/>
        </a:p>
      </dgm:t>
    </dgm:pt>
    <dgm:pt modelId="{D7A2F4ED-28A1-427F-A9DC-66B0A562B5CC}" type="parTrans" cxnId="{F6E5BE56-EC46-41EB-88DA-2D29CF80BC02}">
      <dgm:prSet/>
      <dgm:spPr/>
      <dgm:t>
        <a:bodyPr/>
        <a:lstStyle/>
        <a:p>
          <a:endParaRPr lang="en-US"/>
        </a:p>
      </dgm:t>
    </dgm:pt>
    <dgm:pt modelId="{92C5BDF1-8559-495D-BF96-0A189CF3BE2D}" type="sibTrans" cxnId="{F6E5BE56-EC46-41EB-88DA-2D29CF80BC02}">
      <dgm:prSet/>
      <dgm:spPr/>
      <dgm:t>
        <a:bodyPr/>
        <a:lstStyle/>
        <a:p>
          <a:endParaRPr lang="en-US"/>
        </a:p>
      </dgm:t>
    </dgm:pt>
    <dgm:pt modelId="{24CC3FC8-4B0C-4737-9F82-DC659818D5B5}">
      <dgm:prSet/>
      <dgm:spPr/>
      <dgm:t>
        <a:bodyPr/>
        <a:lstStyle/>
        <a:p>
          <a:pPr algn="ctr"/>
          <a:r>
            <a:rPr lang="en-US" dirty="0" err="1"/>
            <a:t>Azza</a:t>
          </a:r>
          <a:r>
            <a:rPr lang="en-US" dirty="0"/>
            <a:t> Ali Omar</a:t>
          </a:r>
        </a:p>
      </dgm:t>
    </dgm:pt>
    <dgm:pt modelId="{931C51F1-C24A-4EA1-8954-00F883C2287C}" type="parTrans" cxnId="{F6B6716A-F98A-4E12-A405-E36DB5420CB9}">
      <dgm:prSet/>
      <dgm:spPr/>
      <dgm:t>
        <a:bodyPr/>
        <a:lstStyle/>
        <a:p>
          <a:endParaRPr lang="en-US"/>
        </a:p>
      </dgm:t>
    </dgm:pt>
    <dgm:pt modelId="{F859B082-EF6D-4BFC-B407-8289A30D2EF2}" type="sibTrans" cxnId="{F6B6716A-F98A-4E12-A405-E36DB5420CB9}">
      <dgm:prSet/>
      <dgm:spPr/>
      <dgm:t>
        <a:bodyPr/>
        <a:lstStyle/>
        <a:p>
          <a:endParaRPr lang="en-US"/>
        </a:p>
      </dgm:t>
    </dgm:pt>
    <dgm:pt modelId="{A74F5E7E-2B23-4C06-A7EB-063209E8B6FC}">
      <dgm:prSet/>
      <dgm:spPr/>
      <dgm:t>
        <a:bodyPr/>
        <a:lstStyle/>
        <a:p>
          <a:pPr algn="ctr"/>
          <a:r>
            <a:rPr lang="en-US" dirty="0"/>
            <a:t>Abdullah Essam Shehata </a:t>
          </a:r>
        </a:p>
      </dgm:t>
    </dgm:pt>
    <dgm:pt modelId="{50E18EE2-93D7-43A2-BC9C-1EC70E97CAA9}" type="parTrans" cxnId="{29ACCA0E-5478-44A9-9C86-AB0498565F9F}">
      <dgm:prSet/>
      <dgm:spPr/>
      <dgm:t>
        <a:bodyPr/>
        <a:lstStyle/>
        <a:p>
          <a:endParaRPr lang="en-US"/>
        </a:p>
      </dgm:t>
    </dgm:pt>
    <dgm:pt modelId="{CEC72CBA-F207-43F8-A76F-FA02923A05EE}" type="sibTrans" cxnId="{29ACCA0E-5478-44A9-9C86-AB0498565F9F}">
      <dgm:prSet/>
      <dgm:spPr/>
      <dgm:t>
        <a:bodyPr/>
        <a:lstStyle/>
        <a:p>
          <a:endParaRPr lang="en-US"/>
        </a:p>
      </dgm:t>
    </dgm:pt>
    <dgm:pt modelId="{053416F9-0B20-4DE3-B858-D3FED193B717}" type="pres">
      <dgm:prSet presAssocID="{54EF22F5-A7F4-4E59-92AC-D1CD653CB1E0}" presName="linear" presStyleCnt="0">
        <dgm:presLayoutVars>
          <dgm:animLvl val="lvl"/>
          <dgm:resizeHandles val="exact"/>
        </dgm:presLayoutVars>
      </dgm:prSet>
      <dgm:spPr/>
    </dgm:pt>
    <dgm:pt modelId="{40AEFF1D-87C7-49BC-AAF7-A2D300255C1D}" type="pres">
      <dgm:prSet presAssocID="{4EF983FB-3C9C-46CE-B451-103556A9F19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84AFECB-1B95-4207-BF89-A2FC3FACEB75}" type="pres">
      <dgm:prSet presAssocID="{F8F87A1D-1FC4-4D4F-92F0-866D2E65F33C}" presName="spacer" presStyleCnt="0"/>
      <dgm:spPr/>
    </dgm:pt>
    <dgm:pt modelId="{B328D27A-E681-4809-914F-478DBB8C0AAF}" type="pres">
      <dgm:prSet presAssocID="{3D9A6385-E03B-436B-9A31-A4A3BB79DCF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AB7B8EC-C9A3-48B8-8EF9-2BF1EEE1F200}" type="pres">
      <dgm:prSet presAssocID="{92C5BDF1-8559-495D-BF96-0A189CF3BE2D}" presName="spacer" presStyleCnt="0"/>
      <dgm:spPr/>
    </dgm:pt>
    <dgm:pt modelId="{60D2D7D1-E745-4A59-99B6-2C5826C3222A}" type="pres">
      <dgm:prSet presAssocID="{24CC3FC8-4B0C-4737-9F82-DC659818D5B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E43C8DA-2984-42D8-A198-48C77A31BBF4}" type="pres">
      <dgm:prSet presAssocID="{F859B082-EF6D-4BFC-B407-8289A30D2EF2}" presName="spacer" presStyleCnt="0"/>
      <dgm:spPr/>
    </dgm:pt>
    <dgm:pt modelId="{79BA4122-8E8D-4708-AFED-B63E9579870F}" type="pres">
      <dgm:prSet presAssocID="{A74F5E7E-2B23-4C06-A7EB-063209E8B6F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3ACAB0B-3966-4902-8552-29246C663B66}" type="presOf" srcId="{4EF983FB-3C9C-46CE-B451-103556A9F193}" destId="{40AEFF1D-87C7-49BC-AAF7-A2D300255C1D}" srcOrd="0" destOrd="0" presId="urn:microsoft.com/office/officeart/2005/8/layout/vList2"/>
    <dgm:cxn modelId="{29ACCA0E-5478-44A9-9C86-AB0498565F9F}" srcId="{54EF22F5-A7F4-4E59-92AC-D1CD653CB1E0}" destId="{A74F5E7E-2B23-4C06-A7EB-063209E8B6FC}" srcOrd="3" destOrd="0" parTransId="{50E18EE2-93D7-43A2-BC9C-1EC70E97CAA9}" sibTransId="{CEC72CBA-F207-43F8-A76F-FA02923A05EE}"/>
    <dgm:cxn modelId="{BA1AE83F-C595-4B08-B2F8-CEA90B25D848}" type="presOf" srcId="{24CC3FC8-4B0C-4737-9F82-DC659818D5B5}" destId="{60D2D7D1-E745-4A59-99B6-2C5826C3222A}" srcOrd="0" destOrd="0" presId="urn:microsoft.com/office/officeart/2005/8/layout/vList2"/>
    <dgm:cxn modelId="{12FB4546-4B01-417F-A383-BCCBB7224498}" srcId="{54EF22F5-A7F4-4E59-92AC-D1CD653CB1E0}" destId="{4EF983FB-3C9C-46CE-B451-103556A9F193}" srcOrd="0" destOrd="0" parTransId="{B615E787-BDA2-414C-9E25-AE4E49A771F8}" sibTransId="{F8F87A1D-1FC4-4D4F-92F0-866D2E65F33C}"/>
    <dgm:cxn modelId="{F6B6716A-F98A-4E12-A405-E36DB5420CB9}" srcId="{54EF22F5-A7F4-4E59-92AC-D1CD653CB1E0}" destId="{24CC3FC8-4B0C-4737-9F82-DC659818D5B5}" srcOrd="2" destOrd="0" parTransId="{931C51F1-C24A-4EA1-8954-00F883C2287C}" sibTransId="{F859B082-EF6D-4BFC-B407-8289A30D2EF2}"/>
    <dgm:cxn modelId="{F6E5BE56-EC46-41EB-88DA-2D29CF80BC02}" srcId="{54EF22F5-A7F4-4E59-92AC-D1CD653CB1E0}" destId="{3D9A6385-E03B-436B-9A31-A4A3BB79DCF9}" srcOrd="1" destOrd="0" parTransId="{D7A2F4ED-28A1-427F-A9DC-66B0A562B5CC}" sibTransId="{92C5BDF1-8559-495D-BF96-0A189CF3BE2D}"/>
    <dgm:cxn modelId="{AC30068B-4100-41D8-9F1E-EBBF1D97439E}" type="presOf" srcId="{54EF22F5-A7F4-4E59-92AC-D1CD653CB1E0}" destId="{053416F9-0B20-4DE3-B858-D3FED193B717}" srcOrd="0" destOrd="0" presId="urn:microsoft.com/office/officeart/2005/8/layout/vList2"/>
    <dgm:cxn modelId="{E4098BB6-9F58-4BF4-A9F1-C233F5473D1C}" type="presOf" srcId="{3D9A6385-E03B-436B-9A31-A4A3BB79DCF9}" destId="{B328D27A-E681-4809-914F-478DBB8C0AAF}" srcOrd="0" destOrd="0" presId="urn:microsoft.com/office/officeart/2005/8/layout/vList2"/>
    <dgm:cxn modelId="{6E6224CE-F8E1-4691-9C40-371E22F615BD}" type="presOf" srcId="{A74F5E7E-2B23-4C06-A7EB-063209E8B6FC}" destId="{79BA4122-8E8D-4708-AFED-B63E9579870F}" srcOrd="0" destOrd="0" presId="urn:microsoft.com/office/officeart/2005/8/layout/vList2"/>
    <dgm:cxn modelId="{44A155F4-F794-4940-A4E1-2D9A2AA6734B}" type="presParOf" srcId="{053416F9-0B20-4DE3-B858-D3FED193B717}" destId="{40AEFF1D-87C7-49BC-AAF7-A2D300255C1D}" srcOrd="0" destOrd="0" presId="urn:microsoft.com/office/officeart/2005/8/layout/vList2"/>
    <dgm:cxn modelId="{48710D8D-129B-4588-9372-EADD191DFE2C}" type="presParOf" srcId="{053416F9-0B20-4DE3-B858-D3FED193B717}" destId="{184AFECB-1B95-4207-BF89-A2FC3FACEB75}" srcOrd="1" destOrd="0" presId="urn:microsoft.com/office/officeart/2005/8/layout/vList2"/>
    <dgm:cxn modelId="{439282AD-DE5C-4C62-90DD-436BAFB89961}" type="presParOf" srcId="{053416F9-0B20-4DE3-B858-D3FED193B717}" destId="{B328D27A-E681-4809-914F-478DBB8C0AAF}" srcOrd="2" destOrd="0" presId="urn:microsoft.com/office/officeart/2005/8/layout/vList2"/>
    <dgm:cxn modelId="{F1E5D55E-03CD-44FF-A617-3C347C99D1B6}" type="presParOf" srcId="{053416F9-0B20-4DE3-B858-D3FED193B717}" destId="{7AB7B8EC-C9A3-48B8-8EF9-2BF1EEE1F200}" srcOrd="3" destOrd="0" presId="urn:microsoft.com/office/officeart/2005/8/layout/vList2"/>
    <dgm:cxn modelId="{7AA839E7-8334-481E-AD03-C06DC84F9D0C}" type="presParOf" srcId="{053416F9-0B20-4DE3-B858-D3FED193B717}" destId="{60D2D7D1-E745-4A59-99B6-2C5826C3222A}" srcOrd="4" destOrd="0" presId="urn:microsoft.com/office/officeart/2005/8/layout/vList2"/>
    <dgm:cxn modelId="{67814B70-4211-468C-8D20-BABE6EB827EC}" type="presParOf" srcId="{053416F9-0B20-4DE3-B858-D3FED193B717}" destId="{AE43C8DA-2984-42D8-A198-48C77A31BBF4}" srcOrd="5" destOrd="0" presId="urn:microsoft.com/office/officeart/2005/8/layout/vList2"/>
    <dgm:cxn modelId="{792486CB-06E5-4BF7-B67A-365659D8BF9C}" type="presParOf" srcId="{053416F9-0B20-4DE3-B858-D3FED193B717}" destId="{79BA4122-8E8D-4708-AFED-B63E9579870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697685-2D4D-4C6C-9252-EF9DC5E96F4D}">
      <dsp:nvSpPr>
        <dsp:cNvPr id="0" name=""/>
        <dsp:cNvSpPr/>
      </dsp:nvSpPr>
      <dsp:spPr>
        <a:xfrm>
          <a:off x="0" y="471"/>
          <a:ext cx="838238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BDBAF3-7FEB-464F-B0CA-194B33F0AA59}">
      <dsp:nvSpPr>
        <dsp:cNvPr id="0" name=""/>
        <dsp:cNvSpPr/>
      </dsp:nvSpPr>
      <dsp:spPr>
        <a:xfrm>
          <a:off x="0" y="471"/>
          <a:ext cx="8382389" cy="552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Dataset </a:t>
          </a:r>
        </a:p>
      </dsp:txBody>
      <dsp:txXfrm>
        <a:off x="0" y="471"/>
        <a:ext cx="8382389" cy="552177"/>
      </dsp:txXfrm>
    </dsp:sp>
    <dsp:sp modelId="{F11CC8CD-EC1A-4A4A-810B-9539D4F97C63}">
      <dsp:nvSpPr>
        <dsp:cNvPr id="0" name=""/>
        <dsp:cNvSpPr/>
      </dsp:nvSpPr>
      <dsp:spPr>
        <a:xfrm>
          <a:off x="0" y="552649"/>
          <a:ext cx="838238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519808-CACA-4CD7-A717-EF01D496BC13}">
      <dsp:nvSpPr>
        <dsp:cNvPr id="0" name=""/>
        <dsp:cNvSpPr/>
      </dsp:nvSpPr>
      <dsp:spPr>
        <a:xfrm>
          <a:off x="0" y="552649"/>
          <a:ext cx="8382389" cy="552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Data preparation</a:t>
          </a:r>
        </a:p>
      </dsp:txBody>
      <dsp:txXfrm>
        <a:off x="0" y="552649"/>
        <a:ext cx="8382389" cy="552177"/>
      </dsp:txXfrm>
    </dsp:sp>
    <dsp:sp modelId="{7931CB81-7688-45AD-827E-E65C455BE897}">
      <dsp:nvSpPr>
        <dsp:cNvPr id="0" name=""/>
        <dsp:cNvSpPr/>
      </dsp:nvSpPr>
      <dsp:spPr>
        <a:xfrm>
          <a:off x="0" y="1104826"/>
          <a:ext cx="838238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65386E-D885-4041-933E-F5FC350F5B9A}">
      <dsp:nvSpPr>
        <dsp:cNvPr id="0" name=""/>
        <dsp:cNvSpPr/>
      </dsp:nvSpPr>
      <dsp:spPr>
        <a:xfrm>
          <a:off x="0" y="1104826"/>
          <a:ext cx="8382389" cy="552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Preprocessing </a:t>
          </a:r>
        </a:p>
      </dsp:txBody>
      <dsp:txXfrm>
        <a:off x="0" y="1104826"/>
        <a:ext cx="8382389" cy="552177"/>
      </dsp:txXfrm>
    </dsp:sp>
    <dsp:sp modelId="{2137630B-15D7-4F17-B538-0F851CB6A653}">
      <dsp:nvSpPr>
        <dsp:cNvPr id="0" name=""/>
        <dsp:cNvSpPr/>
      </dsp:nvSpPr>
      <dsp:spPr>
        <a:xfrm>
          <a:off x="0" y="1657003"/>
          <a:ext cx="838238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678CC-DF29-46BE-AA5F-03B72C5EE6B9}">
      <dsp:nvSpPr>
        <dsp:cNvPr id="0" name=""/>
        <dsp:cNvSpPr/>
      </dsp:nvSpPr>
      <dsp:spPr>
        <a:xfrm>
          <a:off x="0" y="1657003"/>
          <a:ext cx="8382389" cy="552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Experiments </a:t>
          </a:r>
        </a:p>
      </dsp:txBody>
      <dsp:txXfrm>
        <a:off x="0" y="1657003"/>
        <a:ext cx="8382389" cy="552177"/>
      </dsp:txXfrm>
    </dsp:sp>
    <dsp:sp modelId="{4D001F91-2A7C-4FCC-B0F3-B2DB794B215F}">
      <dsp:nvSpPr>
        <dsp:cNvPr id="0" name=""/>
        <dsp:cNvSpPr/>
      </dsp:nvSpPr>
      <dsp:spPr>
        <a:xfrm>
          <a:off x="0" y="2209181"/>
          <a:ext cx="838238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365F79-3BC8-45F4-8B92-FD8A047F3295}">
      <dsp:nvSpPr>
        <dsp:cNvPr id="0" name=""/>
        <dsp:cNvSpPr/>
      </dsp:nvSpPr>
      <dsp:spPr>
        <a:xfrm>
          <a:off x="0" y="2209181"/>
          <a:ext cx="8382389" cy="552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Model </a:t>
          </a:r>
        </a:p>
      </dsp:txBody>
      <dsp:txXfrm>
        <a:off x="0" y="2209181"/>
        <a:ext cx="8382389" cy="552177"/>
      </dsp:txXfrm>
    </dsp:sp>
    <dsp:sp modelId="{150CE477-4FF4-458B-A59F-1B002AA0D309}">
      <dsp:nvSpPr>
        <dsp:cNvPr id="0" name=""/>
        <dsp:cNvSpPr/>
      </dsp:nvSpPr>
      <dsp:spPr>
        <a:xfrm>
          <a:off x="0" y="2761358"/>
          <a:ext cx="838238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978A9F-34CD-4066-98FB-29B1F11B9F97}">
      <dsp:nvSpPr>
        <dsp:cNvPr id="0" name=""/>
        <dsp:cNvSpPr/>
      </dsp:nvSpPr>
      <dsp:spPr>
        <a:xfrm>
          <a:off x="0" y="2761358"/>
          <a:ext cx="8382389" cy="552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Evaluation </a:t>
          </a:r>
        </a:p>
      </dsp:txBody>
      <dsp:txXfrm>
        <a:off x="0" y="2761358"/>
        <a:ext cx="8382389" cy="552177"/>
      </dsp:txXfrm>
    </dsp:sp>
    <dsp:sp modelId="{4DC6634A-3C58-4E9A-8522-ADF1A594306A}">
      <dsp:nvSpPr>
        <dsp:cNvPr id="0" name=""/>
        <dsp:cNvSpPr/>
      </dsp:nvSpPr>
      <dsp:spPr>
        <a:xfrm>
          <a:off x="0" y="3313535"/>
          <a:ext cx="838238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5CA5FE-0796-4855-866F-17007D0C26A0}">
      <dsp:nvSpPr>
        <dsp:cNvPr id="0" name=""/>
        <dsp:cNvSpPr/>
      </dsp:nvSpPr>
      <dsp:spPr>
        <a:xfrm>
          <a:off x="0" y="3313535"/>
          <a:ext cx="8382389" cy="552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Deployment </a:t>
          </a:r>
        </a:p>
      </dsp:txBody>
      <dsp:txXfrm>
        <a:off x="0" y="3313535"/>
        <a:ext cx="8382389" cy="5521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3F10B5-7B35-425D-AB02-AD133705D2CD}">
      <dsp:nvSpPr>
        <dsp:cNvPr id="0" name=""/>
        <dsp:cNvSpPr/>
      </dsp:nvSpPr>
      <dsp:spPr>
        <a:xfrm>
          <a:off x="0" y="0"/>
          <a:ext cx="933994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B75CAD-C31B-4198-95A0-3A0B7678DF66}">
      <dsp:nvSpPr>
        <dsp:cNvPr id="0" name=""/>
        <dsp:cNvSpPr/>
      </dsp:nvSpPr>
      <dsp:spPr>
        <a:xfrm>
          <a:off x="0" y="0"/>
          <a:ext cx="1867988" cy="2539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Chosen Dataset:</a:t>
          </a:r>
        </a:p>
      </dsp:txBody>
      <dsp:txXfrm>
        <a:off x="0" y="0"/>
        <a:ext cx="1867988" cy="2539156"/>
      </dsp:txXfrm>
    </dsp:sp>
    <dsp:sp modelId="{E81036A2-7001-4214-92D0-01914ED0B107}">
      <dsp:nvSpPr>
        <dsp:cNvPr id="0" name=""/>
        <dsp:cNvSpPr/>
      </dsp:nvSpPr>
      <dsp:spPr>
        <a:xfrm>
          <a:off x="2008087" y="115303"/>
          <a:ext cx="7331855" cy="2306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i="0" kern="1200" dirty="0"/>
            <a:t>TIG </a:t>
          </a:r>
          <a:r>
            <a:rPr lang="en-US" sz="1500" b="1" i="0" kern="1200" dirty="0" err="1"/>
            <a:t>Aluminium</a:t>
          </a:r>
          <a:r>
            <a:rPr lang="en-US" sz="1500" b="1" i="0" kern="1200" dirty="0"/>
            <a:t> 5083 </a:t>
          </a:r>
          <a:r>
            <a:rPr lang="en-US" sz="1500" b="1" i="0" kern="1200" dirty="0">
              <a:sym typeface="Wingdings" panose="05000000000000000000" pitchFamily="2" charset="2"/>
            </a:rPr>
            <a:t></a:t>
          </a:r>
          <a:r>
            <a:rPr lang="en-US" sz="1500" b="1" i="0" kern="1200" dirty="0"/>
            <a:t> </a:t>
          </a:r>
          <a:r>
            <a:rPr lang="en-US" sz="1500" b="0" i="0" kern="1200" dirty="0"/>
            <a:t>TIG welding footages recorded with HDR camera</a:t>
          </a:r>
          <a:endParaRPr lang="en-US" sz="1500" kern="1200" dirty="0"/>
        </a:p>
      </dsp:txBody>
      <dsp:txXfrm>
        <a:off x="2008087" y="115303"/>
        <a:ext cx="7331855" cy="2306069"/>
      </dsp:txXfrm>
    </dsp:sp>
    <dsp:sp modelId="{192A7A47-1BB0-496C-A101-9AE33C18E316}">
      <dsp:nvSpPr>
        <dsp:cNvPr id="0" name=""/>
        <dsp:cNvSpPr/>
      </dsp:nvSpPr>
      <dsp:spPr>
        <a:xfrm>
          <a:off x="1867988" y="2421373"/>
          <a:ext cx="74719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F192AB-E965-4674-8C17-71D05E58F832}">
      <dsp:nvSpPr>
        <dsp:cNvPr id="0" name=""/>
        <dsp:cNvSpPr/>
      </dsp:nvSpPr>
      <dsp:spPr>
        <a:xfrm>
          <a:off x="0" y="2539156"/>
          <a:ext cx="933994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FCC5B3-D558-4774-A8D6-C5B0657858BD}">
      <dsp:nvSpPr>
        <dsp:cNvPr id="0" name=""/>
        <dsp:cNvSpPr/>
      </dsp:nvSpPr>
      <dsp:spPr>
        <a:xfrm>
          <a:off x="0" y="2539156"/>
          <a:ext cx="1867988" cy="2539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Rejected Datasets:</a:t>
          </a:r>
        </a:p>
      </dsp:txBody>
      <dsp:txXfrm>
        <a:off x="0" y="2539156"/>
        <a:ext cx="1867988" cy="2539156"/>
      </dsp:txXfrm>
    </dsp:sp>
    <dsp:sp modelId="{EE98DB9A-8078-444E-951F-B83660949E36}">
      <dsp:nvSpPr>
        <dsp:cNvPr id="0" name=""/>
        <dsp:cNvSpPr/>
      </dsp:nvSpPr>
      <dsp:spPr>
        <a:xfrm>
          <a:off x="2008087" y="2556297"/>
          <a:ext cx="7331855" cy="342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/>
            <a:t>BSData</a:t>
          </a:r>
          <a:r>
            <a:rPr lang="en-US" sz="1500" b="1" kern="1200" dirty="0"/>
            <a:t> - dataset for Instance Segmentation and industrial Wear Forecasting</a:t>
          </a:r>
          <a:endParaRPr lang="en-US" sz="1500" kern="1200" dirty="0"/>
        </a:p>
      </dsp:txBody>
      <dsp:txXfrm>
        <a:off x="2008087" y="2556297"/>
        <a:ext cx="7331855" cy="342810"/>
      </dsp:txXfrm>
    </dsp:sp>
    <dsp:sp modelId="{50A485C8-89C6-4015-9A83-7A5F072157F0}">
      <dsp:nvSpPr>
        <dsp:cNvPr id="0" name=""/>
        <dsp:cNvSpPr/>
      </dsp:nvSpPr>
      <dsp:spPr>
        <a:xfrm>
          <a:off x="1867988" y="2899107"/>
          <a:ext cx="74719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4DBADD-CA40-4C04-9E26-07B371CDCCDA}">
      <dsp:nvSpPr>
        <dsp:cNvPr id="0" name=""/>
        <dsp:cNvSpPr/>
      </dsp:nvSpPr>
      <dsp:spPr>
        <a:xfrm>
          <a:off x="2008087" y="2916248"/>
          <a:ext cx="7331855" cy="342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MVTec Anomaly Detection Dataset (MVTec AD) 2019</a:t>
          </a:r>
          <a:endParaRPr lang="en-US" sz="1500" kern="1200"/>
        </a:p>
      </dsp:txBody>
      <dsp:txXfrm>
        <a:off x="2008087" y="2916248"/>
        <a:ext cx="7331855" cy="342810"/>
      </dsp:txXfrm>
    </dsp:sp>
    <dsp:sp modelId="{F4879A83-3140-4EBB-89EB-9E75CE919016}">
      <dsp:nvSpPr>
        <dsp:cNvPr id="0" name=""/>
        <dsp:cNvSpPr/>
      </dsp:nvSpPr>
      <dsp:spPr>
        <a:xfrm>
          <a:off x="1867988" y="3259059"/>
          <a:ext cx="74719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72BAFB-A1DE-4B56-9801-248ECD8C7190}">
      <dsp:nvSpPr>
        <dsp:cNvPr id="0" name=""/>
        <dsp:cNvSpPr/>
      </dsp:nvSpPr>
      <dsp:spPr>
        <a:xfrm>
          <a:off x="2008087" y="3276199"/>
          <a:ext cx="7331855" cy="342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Severstal Steel Defect Detection 2019</a:t>
          </a:r>
          <a:endParaRPr lang="en-US" sz="1500" kern="1200"/>
        </a:p>
      </dsp:txBody>
      <dsp:txXfrm>
        <a:off x="2008087" y="3276199"/>
        <a:ext cx="7331855" cy="342810"/>
      </dsp:txXfrm>
    </dsp:sp>
    <dsp:sp modelId="{74A15ABA-D052-4270-9EB7-A1DC081315DC}">
      <dsp:nvSpPr>
        <dsp:cNvPr id="0" name=""/>
        <dsp:cNvSpPr/>
      </dsp:nvSpPr>
      <dsp:spPr>
        <a:xfrm>
          <a:off x="1867988" y="3619010"/>
          <a:ext cx="74719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D75D12-5ABB-4364-B630-82D08AE14691}">
      <dsp:nvSpPr>
        <dsp:cNvPr id="0" name=""/>
        <dsp:cNvSpPr/>
      </dsp:nvSpPr>
      <dsp:spPr>
        <a:xfrm>
          <a:off x="2008087" y="3636151"/>
          <a:ext cx="7331855" cy="342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Textures Classification Dataset 2019</a:t>
          </a:r>
          <a:endParaRPr lang="en-US" sz="1500" kern="1200"/>
        </a:p>
      </dsp:txBody>
      <dsp:txXfrm>
        <a:off x="2008087" y="3636151"/>
        <a:ext cx="7331855" cy="342810"/>
      </dsp:txXfrm>
    </dsp:sp>
    <dsp:sp modelId="{AD87EE4F-9297-4ECE-BA67-1EFFFFA14697}">
      <dsp:nvSpPr>
        <dsp:cNvPr id="0" name=""/>
        <dsp:cNvSpPr/>
      </dsp:nvSpPr>
      <dsp:spPr>
        <a:xfrm>
          <a:off x="1867988" y="3978962"/>
          <a:ext cx="74719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F260BF-6B90-4B9F-A61C-7E3CC8CD384D}">
      <dsp:nvSpPr>
        <dsp:cNvPr id="0" name=""/>
        <dsp:cNvSpPr/>
      </dsp:nvSpPr>
      <dsp:spPr>
        <a:xfrm>
          <a:off x="2008087" y="3996102"/>
          <a:ext cx="7331855" cy="342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Kolektor Surface-Defect Dataset 2019</a:t>
          </a:r>
          <a:endParaRPr lang="en-US" sz="1500" kern="1200"/>
        </a:p>
      </dsp:txBody>
      <dsp:txXfrm>
        <a:off x="2008087" y="3996102"/>
        <a:ext cx="7331855" cy="342810"/>
      </dsp:txXfrm>
    </dsp:sp>
    <dsp:sp modelId="{D4AC2A9D-762D-49F2-8CFB-365AEF7BC570}">
      <dsp:nvSpPr>
        <dsp:cNvPr id="0" name=""/>
        <dsp:cNvSpPr/>
      </dsp:nvSpPr>
      <dsp:spPr>
        <a:xfrm>
          <a:off x="1867988" y="4338913"/>
          <a:ext cx="74719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4A4347-9C2E-47F5-93FE-D4057B6B6C6E}">
      <dsp:nvSpPr>
        <dsp:cNvPr id="0" name=""/>
        <dsp:cNvSpPr/>
      </dsp:nvSpPr>
      <dsp:spPr>
        <a:xfrm>
          <a:off x="2008087" y="4356054"/>
          <a:ext cx="7331855" cy="342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A concrete crack image dataset for machine learning applications 2018</a:t>
          </a:r>
          <a:endParaRPr lang="en-US" sz="1500" kern="1200"/>
        </a:p>
      </dsp:txBody>
      <dsp:txXfrm>
        <a:off x="2008087" y="4356054"/>
        <a:ext cx="7331855" cy="342810"/>
      </dsp:txXfrm>
    </dsp:sp>
    <dsp:sp modelId="{68BCD5B2-C32B-4AD1-9A7E-A7C321D93221}">
      <dsp:nvSpPr>
        <dsp:cNvPr id="0" name=""/>
        <dsp:cNvSpPr/>
      </dsp:nvSpPr>
      <dsp:spPr>
        <a:xfrm>
          <a:off x="1867988" y="4698865"/>
          <a:ext cx="74719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70AEEE-3016-42E7-BB27-3CAB62415FB2}">
      <dsp:nvSpPr>
        <dsp:cNvPr id="0" name=""/>
        <dsp:cNvSpPr/>
      </dsp:nvSpPr>
      <dsp:spPr>
        <a:xfrm>
          <a:off x="2008087" y="4716005"/>
          <a:ext cx="7331855" cy="342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b="1" kern="1200" dirty="0"/>
            <a:t>Defective Solar Cells Dataset 2018</a:t>
          </a:r>
          <a:endParaRPr lang="en-US" sz="1500" kern="1200" dirty="0"/>
        </a:p>
      </dsp:txBody>
      <dsp:txXfrm>
        <a:off x="2008087" y="4716005"/>
        <a:ext cx="7331855" cy="342810"/>
      </dsp:txXfrm>
    </dsp:sp>
    <dsp:sp modelId="{96FB6D59-15FE-4585-9473-C718A753C64E}">
      <dsp:nvSpPr>
        <dsp:cNvPr id="0" name=""/>
        <dsp:cNvSpPr/>
      </dsp:nvSpPr>
      <dsp:spPr>
        <a:xfrm>
          <a:off x="1867988" y="5058816"/>
          <a:ext cx="747195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2E5E1A-7586-4867-A66D-13A3D972292D}">
      <dsp:nvSpPr>
        <dsp:cNvPr id="0" name=""/>
        <dsp:cNvSpPr/>
      </dsp:nvSpPr>
      <dsp:spPr>
        <a:xfrm>
          <a:off x="0" y="492"/>
          <a:ext cx="10095789" cy="115189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A7279D-CC3D-4EF9-A343-6AABC9D79D47}">
      <dsp:nvSpPr>
        <dsp:cNvPr id="0" name=""/>
        <dsp:cNvSpPr/>
      </dsp:nvSpPr>
      <dsp:spPr>
        <a:xfrm>
          <a:off x="348448" y="259668"/>
          <a:ext cx="633542" cy="63354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47356A-2F55-4535-BF03-11565F0C8E6A}">
      <dsp:nvSpPr>
        <dsp:cNvPr id="0" name=""/>
        <dsp:cNvSpPr/>
      </dsp:nvSpPr>
      <dsp:spPr>
        <a:xfrm>
          <a:off x="1330440" y="492"/>
          <a:ext cx="8765348" cy="11518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09" tIns="121909" rIns="121909" bIns="12190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Combine test and train folders </a:t>
          </a:r>
        </a:p>
      </dsp:txBody>
      <dsp:txXfrm>
        <a:off x="1330440" y="492"/>
        <a:ext cx="8765348" cy="1151896"/>
      </dsp:txXfrm>
    </dsp:sp>
    <dsp:sp modelId="{4441AD09-7E82-4597-97F8-1E6868B3AC2E}">
      <dsp:nvSpPr>
        <dsp:cNvPr id="0" name=""/>
        <dsp:cNvSpPr/>
      </dsp:nvSpPr>
      <dsp:spPr>
        <a:xfrm>
          <a:off x="0" y="1440362"/>
          <a:ext cx="10095789" cy="115189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65393C-06FD-4533-BFDE-98C279F8ECED}">
      <dsp:nvSpPr>
        <dsp:cNvPr id="0" name=""/>
        <dsp:cNvSpPr/>
      </dsp:nvSpPr>
      <dsp:spPr>
        <a:xfrm>
          <a:off x="348448" y="1699539"/>
          <a:ext cx="633542" cy="63354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5E8239-75BC-4034-AD47-95AE5053C3F1}">
      <dsp:nvSpPr>
        <dsp:cNvPr id="0" name=""/>
        <dsp:cNvSpPr/>
      </dsp:nvSpPr>
      <dsp:spPr>
        <a:xfrm>
          <a:off x="1330440" y="1440362"/>
          <a:ext cx="8765348" cy="11518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09" tIns="121909" rIns="121909" bIns="12190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Divide data in to train and test with same distribution ratio </a:t>
          </a:r>
        </a:p>
      </dsp:txBody>
      <dsp:txXfrm>
        <a:off x="1330440" y="1440362"/>
        <a:ext cx="8765348" cy="1151896"/>
      </dsp:txXfrm>
    </dsp:sp>
    <dsp:sp modelId="{DC0FF6FA-A079-45DE-B767-A54F8EF8E452}">
      <dsp:nvSpPr>
        <dsp:cNvPr id="0" name=""/>
        <dsp:cNvSpPr/>
      </dsp:nvSpPr>
      <dsp:spPr>
        <a:xfrm>
          <a:off x="0" y="2880232"/>
          <a:ext cx="10095789" cy="1151896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D50586-64F2-4997-A72B-024A56D3F5A5}">
      <dsp:nvSpPr>
        <dsp:cNvPr id="0" name=""/>
        <dsp:cNvSpPr/>
      </dsp:nvSpPr>
      <dsp:spPr>
        <a:xfrm>
          <a:off x="348448" y="3139409"/>
          <a:ext cx="633542" cy="63354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1F4E8-FEF7-4A1D-B9E4-6046870F4567}">
      <dsp:nvSpPr>
        <dsp:cNvPr id="0" name=""/>
        <dsp:cNvSpPr/>
      </dsp:nvSpPr>
      <dsp:spPr>
        <a:xfrm>
          <a:off x="1330440" y="2880232"/>
          <a:ext cx="8765348" cy="11518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09" tIns="121909" rIns="121909" bIns="12190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latin typeface="Avenir Next LT Pro Light"/>
            </a:rPr>
            <a:t>Divide data into two classes  Good weld and defect</a:t>
          </a:r>
          <a:endParaRPr lang="en-US" sz="2500" kern="1200" dirty="0">
            <a:latin typeface="Avenir Next LT Pro Light"/>
          </a:endParaRPr>
        </a:p>
      </dsp:txBody>
      <dsp:txXfrm>
        <a:off x="1330440" y="2880232"/>
        <a:ext cx="8765348" cy="11518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91C41F-16B9-4F71-A876-7FBCFB9BD082}">
      <dsp:nvSpPr>
        <dsp:cNvPr id="0" name=""/>
        <dsp:cNvSpPr/>
      </dsp:nvSpPr>
      <dsp:spPr>
        <a:xfrm>
          <a:off x="0" y="706671"/>
          <a:ext cx="3073451" cy="19516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2A0784-BE12-4F9B-A1CA-539C69B5B75D}">
      <dsp:nvSpPr>
        <dsp:cNvPr id="0" name=""/>
        <dsp:cNvSpPr/>
      </dsp:nvSpPr>
      <dsp:spPr>
        <a:xfrm>
          <a:off x="341494" y="1031091"/>
          <a:ext cx="3073451" cy="19516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Resize </a:t>
          </a:r>
        </a:p>
      </dsp:txBody>
      <dsp:txXfrm>
        <a:off x="398656" y="1088253"/>
        <a:ext cx="2959127" cy="1837317"/>
      </dsp:txXfrm>
    </dsp:sp>
    <dsp:sp modelId="{EEABB4B8-B3EC-496F-9AE9-F062128585B6}">
      <dsp:nvSpPr>
        <dsp:cNvPr id="0" name=""/>
        <dsp:cNvSpPr/>
      </dsp:nvSpPr>
      <dsp:spPr>
        <a:xfrm>
          <a:off x="3756441" y="706671"/>
          <a:ext cx="3073451" cy="19516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7F0D95-286C-4AE8-8C92-315F384E7209}">
      <dsp:nvSpPr>
        <dsp:cNvPr id="0" name=""/>
        <dsp:cNvSpPr/>
      </dsp:nvSpPr>
      <dsp:spPr>
        <a:xfrm>
          <a:off x="4097935" y="1031091"/>
          <a:ext cx="3073451" cy="19516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i="0" kern="1200"/>
            <a:t>Convert Image to tensor</a:t>
          </a:r>
          <a:endParaRPr lang="en-US" sz="3300" kern="1200"/>
        </a:p>
      </dsp:txBody>
      <dsp:txXfrm>
        <a:off x="4155097" y="1088253"/>
        <a:ext cx="2959127" cy="1837317"/>
      </dsp:txXfrm>
    </dsp:sp>
    <dsp:sp modelId="{2D06E75C-A4E8-42E8-8BA0-AF900799E09C}">
      <dsp:nvSpPr>
        <dsp:cNvPr id="0" name=""/>
        <dsp:cNvSpPr/>
      </dsp:nvSpPr>
      <dsp:spPr>
        <a:xfrm>
          <a:off x="7512882" y="706671"/>
          <a:ext cx="3073451" cy="19516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719F55-4088-459A-9E19-83DE5E95D561}">
      <dsp:nvSpPr>
        <dsp:cNvPr id="0" name=""/>
        <dsp:cNvSpPr/>
      </dsp:nvSpPr>
      <dsp:spPr>
        <a:xfrm>
          <a:off x="7854377" y="1031091"/>
          <a:ext cx="3073451" cy="19516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Normalization </a:t>
          </a:r>
        </a:p>
      </dsp:txBody>
      <dsp:txXfrm>
        <a:off x="7911539" y="1088253"/>
        <a:ext cx="2959127" cy="18373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EFF1D-87C7-49BC-AAF7-A2D300255C1D}">
      <dsp:nvSpPr>
        <dsp:cNvPr id="0" name=""/>
        <dsp:cNvSpPr/>
      </dsp:nvSpPr>
      <dsp:spPr>
        <a:xfrm>
          <a:off x="0" y="14552"/>
          <a:ext cx="8182703" cy="8394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Aya Adel Soliman</a:t>
          </a:r>
        </a:p>
      </dsp:txBody>
      <dsp:txXfrm>
        <a:off x="40980" y="55532"/>
        <a:ext cx="8100743" cy="757514"/>
      </dsp:txXfrm>
    </dsp:sp>
    <dsp:sp modelId="{B328D27A-E681-4809-914F-478DBB8C0AAF}">
      <dsp:nvSpPr>
        <dsp:cNvPr id="0" name=""/>
        <dsp:cNvSpPr/>
      </dsp:nvSpPr>
      <dsp:spPr>
        <a:xfrm>
          <a:off x="0" y="954827"/>
          <a:ext cx="8182703" cy="839474"/>
        </a:xfrm>
        <a:prstGeom prst="roundRect">
          <a:avLst/>
        </a:prstGeom>
        <a:solidFill>
          <a:schemeClr val="accent2">
            <a:hueOff val="-1409937"/>
            <a:satOff val="-2590"/>
            <a:lumOff val="-68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Maria George </a:t>
          </a:r>
          <a:r>
            <a:rPr lang="en-US" sz="3500" kern="1200" dirty="0" err="1"/>
            <a:t>Makram</a:t>
          </a:r>
          <a:endParaRPr lang="en-US" sz="3500" kern="1200" dirty="0"/>
        </a:p>
      </dsp:txBody>
      <dsp:txXfrm>
        <a:off x="40980" y="995807"/>
        <a:ext cx="8100743" cy="757514"/>
      </dsp:txXfrm>
    </dsp:sp>
    <dsp:sp modelId="{60D2D7D1-E745-4A59-99B6-2C5826C3222A}">
      <dsp:nvSpPr>
        <dsp:cNvPr id="0" name=""/>
        <dsp:cNvSpPr/>
      </dsp:nvSpPr>
      <dsp:spPr>
        <a:xfrm>
          <a:off x="0" y="1895102"/>
          <a:ext cx="8182703" cy="839474"/>
        </a:xfrm>
        <a:prstGeom prst="roundRect">
          <a:avLst/>
        </a:prstGeom>
        <a:solidFill>
          <a:schemeClr val="accent2">
            <a:hueOff val="-2819874"/>
            <a:satOff val="-5179"/>
            <a:lumOff val="-13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Azza</a:t>
          </a:r>
          <a:r>
            <a:rPr lang="en-US" sz="3500" kern="1200" dirty="0"/>
            <a:t> Ali Omar</a:t>
          </a:r>
        </a:p>
      </dsp:txBody>
      <dsp:txXfrm>
        <a:off x="40980" y="1936082"/>
        <a:ext cx="8100743" cy="757514"/>
      </dsp:txXfrm>
    </dsp:sp>
    <dsp:sp modelId="{79BA4122-8E8D-4708-AFED-B63E9579870F}">
      <dsp:nvSpPr>
        <dsp:cNvPr id="0" name=""/>
        <dsp:cNvSpPr/>
      </dsp:nvSpPr>
      <dsp:spPr>
        <a:xfrm>
          <a:off x="0" y="2835377"/>
          <a:ext cx="8182703" cy="839474"/>
        </a:xfrm>
        <a:prstGeom prst="roundRect">
          <a:avLst/>
        </a:prstGeom>
        <a:solidFill>
          <a:schemeClr val="accent2">
            <a:hueOff val="-4229810"/>
            <a:satOff val="-7769"/>
            <a:lumOff val="-205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Abdullah Essam Shehata </a:t>
          </a:r>
        </a:p>
      </dsp:txBody>
      <dsp:txXfrm>
        <a:off x="40980" y="2876357"/>
        <a:ext cx="8100743" cy="757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E5FAF1-8840-4C69-9C77-A9BDFCE25E8B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77761-E845-4726-8447-0A831D09A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345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48">
            <a:extLst>
              <a:ext uri="{FF2B5EF4-FFF2-40B4-BE49-F238E27FC236}">
                <a16:creationId xmlns:a16="http://schemas.microsoft.com/office/drawing/2014/main" id="{D127D48E-3E09-48C7-AB33-FBD643EFA5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23914" y="4817717"/>
            <a:ext cx="1796396" cy="302186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Text Placeholder 50">
            <a:extLst>
              <a:ext uri="{FF2B5EF4-FFF2-40B4-BE49-F238E27FC236}">
                <a16:creationId xmlns:a16="http://schemas.microsoft.com/office/drawing/2014/main" id="{A1B91BF4-B790-4F67-98EB-FE905527BF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23914" y="5210963"/>
            <a:ext cx="181356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8">
            <a:extLst>
              <a:ext uri="{FF2B5EF4-FFF2-40B4-BE49-F238E27FC236}">
                <a16:creationId xmlns:a16="http://schemas.microsoft.com/office/drawing/2014/main" id="{CCA5F33F-1634-427F-92BF-99A5ED52A4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4076" y="4817717"/>
            <a:ext cx="1796396" cy="302186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1" name="Text Placeholder 50">
            <a:extLst>
              <a:ext uri="{FF2B5EF4-FFF2-40B4-BE49-F238E27FC236}">
                <a16:creationId xmlns:a16="http://schemas.microsoft.com/office/drawing/2014/main" id="{084F28D2-C99C-44DC-95CF-A18847F3B6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4076" y="5210963"/>
            <a:ext cx="181356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8">
            <a:extLst>
              <a:ext uri="{FF2B5EF4-FFF2-40B4-BE49-F238E27FC236}">
                <a16:creationId xmlns:a16="http://schemas.microsoft.com/office/drawing/2014/main" id="{2402522A-E098-4FB5-B454-D6FC98D90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44238" y="4817717"/>
            <a:ext cx="1796396" cy="302186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3" name="Text Placeholder 50">
            <a:extLst>
              <a:ext uri="{FF2B5EF4-FFF2-40B4-BE49-F238E27FC236}">
                <a16:creationId xmlns:a16="http://schemas.microsoft.com/office/drawing/2014/main" id="{18CF51EA-CDE2-4AA1-83CB-9DC6E212C33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44238" y="5210963"/>
            <a:ext cx="181356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8">
            <a:extLst>
              <a:ext uri="{FF2B5EF4-FFF2-40B4-BE49-F238E27FC236}">
                <a16:creationId xmlns:a16="http://schemas.microsoft.com/office/drawing/2014/main" id="{FE2BFCE7-D8D1-42B7-97F2-78B1D2CB5F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54400" y="4817717"/>
            <a:ext cx="1796396" cy="302186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Text Placeholder 50">
            <a:extLst>
              <a:ext uri="{FF2B5EF4-FFF2-40B4-BE49-F238E27FC236}">
                <a16:creationId xmlns:a16="http://schemas.microsoft.com/office/drawing/2014/main" id="{0C4E8DE7-5691-4470-BC2C-F9F6532248C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754400" y="5210963"/>
            <a:ext cx="181356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BC6ED5-DBEC-4BA5-9BFE-9A5E0ED8D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2674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48">
            <a:extLst>
              <a:ext uri="{FF2B5EF4-FFF2-40B4-BE49-F238E27FC236}">
                <a16:creationId xmlns:a16="http://schemas.microsoft.com/office/drawing/2014/main" id="{C6E48CAB-F1C0-4E71-9686-C02A967E92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182" y="4014522"/>
            <a:ext cx="1182118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35" name="Text Placeholder 50">
            <a:extLst>
              <a:ext uri="{FF2B5EF4-FFF2-40B4-BE49-F238E27FC236}">
                <a16:creationId xmlns:a16="http://schemas.microsoft.com/office/drawing/2014/main" id="{7C226081-D459-4A68-9B23-0C804E6A63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6182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8">
            <a:extLst>
              <a:ext uri="{FF2B5EF4-FFF2-40B4-BE49-F238E27FC236}">
                <a16:creationId xmlns:a16="http://schemas.microsoft.com/office/drawing/2014/main" id="{C32AE455-05F0-44FA-98C4-73D9C60DF89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39103" y="4014522"/>
            <a:ext cx="1208897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3C3FB663-073E-458E-A31A-B15112A0D37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839103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8">
            <a:extLst>
              <a:ext uri="{FF2B5EF4-FFF2-40B4-BE49-F238E27FC236}">
                <a16:creationId xmlns:a16="http://schemas.microsoft.com/office/drawing/2014/main" id="{91332113-C9A3-4B1F-A973-C30104497D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22024" y="4014522"/>
            <a:ext cx="1181099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CDAC2DE8-0B23-47D4-A121-018184C5D2B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222024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48">
            <a:extLst>
              <a:ext uri="{FF2B5EF4-FFF2-40B4-BE49-F238E27FC236}">
                <a16:creationId xmlns:a16="http://schemas.microsoft.com/office/drawing/2014/main" id="{AE8613EE-32F0-4251-809B-6B9907E226C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04944" y="4014522"/>
            <a:ext cx="1181099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6E9683DA-61F6-48A0-9453-C03FB979401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604944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48">
            <a:extLst>
              <a:ext uri="{FF2B5EF4-FFF2-40B4-BE49-F238E27FC236}">
                <a16:creationId xmlns:a16="http://schemas.microsoft.com/office/drawing/2014/main" id="{53C09CD9-E6F6-4AA3-968A-491D1568E73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555230" y="4014522"/>
            <a:ext cx="1181099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7" name="Text Placeholder 50">
            <a:extLst>
              <a:ext uri="{FF2B5EF4-FFF2-40B4-BE49-F238E27FC236}">
                <a16:creationId xmlns:a16="http://schemas.microsoft.com/office/drawing/2014/main" id="{4457D5F2-D7AE-44A9-847A-D20086BCCC2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6555230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48">
            <a:extLst>
              <a:ext uri="{FF2B5EF4-FFF2-40B4-BE49-F238E27FC236}">
                <a16:creationId xmlns:a16="http://schemas.microsoft.com/office/drawing/2014/main" id="{4FBE8211-41BE-41C2-B826-94FD55BC0AA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938151" y="4014522"/>
            <a:ext cx="1181098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9" name="Text Placeholder 50">
            <a:extLst>
              <a:ext uri="{FF2B5EF4-FFF2-40B4-BE49-F238E27FC236}">
                <a16:creationId xmlns:a16="http://schemas.microsoft.com/office/drawing/2014/main" id="{18C75666-F3E0-4AD7-8C05-FEFFEAE1D10C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938151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48">
            <a:extLst>
              <a:ext uri="{FF2B5EF4-FFF2-40B4-BE49-F238E27FC236}">
                <a16:creationId xmlns:a16="http://schemas.microsoft.com/office/drawing/2014/main" id="{66478F13-D9B8-4439-9B08-804CD6848EB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321072" y="4014522"/>
            <a:ext cx="1181098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61" name="Text Placeholder 50">
            <a:extLst>
              <a:ext uri="{FF2B5EF4-FFF2-40B4-BE49-F238E27FC236}">
                <a16:creationId xmlns:a16="http://schemas.microsoft.com/office/drawing/2014/main" id="{08844405-957A-4970-A2B6-D161FED665F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9321072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48">
            <a:extLst>
              <a:ext uri="{FF2B5EF4-FFF2-40B4-BE49-F238E27FC236}">
                <a16:creationId xmlns:a16="http://schemas.microsoft.com/office/drawing/2014/main" id="{6F067D31-AE61-48F0-A497-1908DC77F08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0703992" y="4014522"/>
            <a:ext cx="1181098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63" name="Text Placeholder 50">
            <a:extLst>
              <a:ext uri="{FF2B5EF4-FFF2-40B4-BE49-F238E27FC236}">
                <a16:creationId xmlns:a16="http://schemas.microsoft.com/office/drawing/2014/main" id="{5B4A526A-A40E-4B7D-94EC-5FDCAD2EAD89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0703992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A67390-01C5-4A4E-AF7F-79E8DB2B2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9575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 userDrawn="1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14742123-85C4-4775-80AC-721BD7C162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0060" y="1776098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E1001174-581F-41A6-864B-D3BE932C2E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0060" y="2111375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8">
            <a:extLst>
              <a:ext uri="{FF2B5EF4-FFF2-40B4-BE49-F238E27FC236}">
                <a16:creationId xmlns:a16="http://schemas.microsoft.com/office/drawing/2014/main" id="{2B649793-2AFC-43EE-8172-0EAB326F11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74540" y="1776098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5B27745F-27CA-45D0-BE8E-A9C3B168F4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74540" y="2111375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48">
            <a:extLst>
              <a:ext uri="{FF2B5EF4-FFF2-40B4-BE49-F238E27FC236}">
                <a16:creationId xmlns:a16="http://schemas.microsoft.com/office/drawing/2014/main" id="{58782C77-F426-4586-AF09-D07E1E8737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97900" y="1776098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E04DA729-6A59-4BC5-8955-DF4D12F125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97900" y="2111375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48">
            <a:extLst>
              <a:ext uri="{FF2B5EF4-FFF2-40B4-BE49-F238E27FC236}">
                <a16:creationId xmlns:a16="http://schemas.microsoft.com/office/drawing/2014/main" id="{F6AF03D4-E441-4447-876C-A1B030223E2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80060" y="2914739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Text Placeholder 50">
            <a:extLst>
              <a:ext uri="{FF2B5EF4-FFF2-40B4-BE49-F238E27FC236}">
                <a16:creationId xmlns:a16="http://schemas.microsoft.com/office/drawing/2014/main" id="{679D428E-9700-4E19-8364-70006C3E765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580060" y="3254810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48">
            <a:extLst>
              <a:ext uri="{FF2B5EF4-FFF2-40B4-BE49-F238E27FC236}">
                <a16:creationId xmlns:a16="http://schemas.microsoft.com/office/drawing/2014/main" id="{5B64A0D9-EA5C-4EC1-981A-0FD223A62F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4540" y="2914739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Text Placeholder 50">
            <a:extLst>
              <a:ext uri="{FF2B5EF4-FFF2-40B4-BE49-F238E27FC236}">
                <a16:creationId xmlns:a16="http://schemas.microsoft.com/office/drawing/2014/main" id="{7F9CD6F4-7AEE-42A4-B26D-96BE3E90036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674540" y="3254810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48">
            <a:extLst>
              <a:ext uri="{FF2B5EF4-FFF2-40B4-BE49-F238E27FC236}">
                <a16:creationId xmlns:a16="http://schemas.microsoft.com/office/drawing/2014/main" id="{82EA5B58-66CC-4197-BAC3-D0A39558DB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97900" y="2914739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1" name="Text Placeholder 50">
            <a:extLst>
              <a:ext uri="{FF2B5EF4-FFF2-40B4-BE49-F238E27FC236}">
                <a16:creationId xmlns:a16="http://schemas.microsoft.com/office/drawing/2014/main" id="{B76C47B4-A585-4CAC-933A-2E6D1938D17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97900" y="3254810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48">
            <a:extLst>
              <a:ext uri="{FF2B5EF4-FFF2-40B4-BE49-F238E27FC236}">
                <a16:creationId xmlns:a16="http://schemas.microsoft.com/office/drawing/2014/main" id="{563D0C18-5125-4D0F-B46D-76AE182B3F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80060" y="4057987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3" name="Text Placeholder 50">
            <a:extLst>
              <a:ext uri="{FF2B5EF4-FFF2-40B4-BE49-F238E27FC236}">
                <a16:creationId xmlns:a16="http://schemas.microsoft.com/office/drawing/2014/main" id="{10634501-CE83-42B9-8572-5C6B7371086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80060" y="4392591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Text Placeholder 48">
            <a:extLst>
              <a:ext uri="{FF2B5EF4-FFF2-40B4-BE49-F238E27FC236}">
                <a16:creationId xmlns:a16="http://schemas.microsoft.com/office/drawing/2014/main" id="{54844B85-1B28-4340-AA8C-10A0C2A36C9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74540" y="4057987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5" name="Text Placeholder 50">
            <a:extLst>
              <a:ext uri="{FF2B5EF4-FFF2-40B4-BE49-F238E27FC236}">
                <a16:creationId xmlns:a16="http://schemas.microsoft.com/office/drawing/2014/main" id="{31BB84F0-3823-46DB-BCEF-5EF3F8E680C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74540" y="4392591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Text Placeholder 48">
            <a:extLst>
              <a:ext uri="{FF2B5EF4-FFF2-40B4-BE49-F238E27FC236}">
                <a16:creationId xmlns:a16="http://schemas.microsoft.com/office/drawing/2014/main" id="{D4D4EE7B-E029-47B3-BC18-D53E810711C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97900" y="4057987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7" name="Text Placeholder 50">
            <a:extLst>
              <a:ext uri="{FF2B5EF4-FFF2-40B4-BE49-F238E27FC236}">
                <a16:creationId xmlns:a16="http://schemas.microsoft.com/office/drawing/2014/main" id="{C088BE45-14DC-4551-A5FC-93D0BA99188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697900" y="4392591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48">
            <a:extLst>
              <a:ext uri="{FF2B5EF4-FFF2-40B4-BE49-F238E27FC236}">
                <a16:creationId xmlns:a16="http://schemas.microsoft.com/office/drawing/2014/main" id="{120E072F-4FF5-422F-B7FD-BE3DF026010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80060" y="5231920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9" name="Text Placeholder 50">
            <a:extLst>
              <a:ext uri="{FF2B5EF4-FFF2-40B4-BE49-F238E27FC236}">
                <a16:creationId xmlns:a16="http://schemas.microsoft.com/office/drawing/2014/main" id="{E73E6162-F4E3-4F6D-BA12-6B5918E23B8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580060" y="5566524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48">
            <a:extLst>
              <a:ext uri="{FF2B5EF4-FFF2-40B4-BE49-F238E27FC236}">
                <a16:creationId xmlns:a16="http://schemas.microsoft.com/office/drawing/2014/main" id="{C9938F8E-67A2-401C-882C-ED04C7E5224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674540" y="5231920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1" name="Text Placeholder 50">
            <a:extLst>
              <a:ext uri="{FF2B5EF4-FFF2-40B4-BE49-F238E27FC236}">
                <a16:creationId xmlns:a16="http://schemas.microsoft.com/office/drawing/2014/main" id="{E683DBE3-DCA5-4538-A253-E60ED2C4B62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674540" y="5566524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48">
            <a:extLst>
              <a:ext uri="{FF2B5EF4-FFF2-40B4-BE49-F238E27FC236}">
                <a16:creationId xmlns:a16="http://schemas.microsoft.com/office/drawing/2014/main" id="{6F8B9E2C-BE06-4536-A348-4640A2DA1BF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97900" y="5231920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3" name="Text Placeholder 50">
            <a:extLst>
              <a:ext uri="{FF2B5EF4-FFF2-40B4-BE49-F238E27FC236}">
                <a16:creationId xmlns:a16="http://schemas.microsoft.com/office/drawing/2014/main" id="{B9A57CE7-FAE2-490F-A8F8-402B5F3A744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697900" y="5566524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611859-7CC8-480B-BA0E-18BB16B30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19134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44" userDrawn="1">
          <p15:clr>
            <a:srgbClr val="FBAE40"/>
          </p15:clr>
        </p15:guide>
        <p15:guide id="2" pos="5112">
          <p15:clr>
            <a:srgbClr val="FBAE40"/>
          </p15:clr>
        </p15:guide>
        <p15:guide id="4" pos="5256">
          <p15:clr>
            <a:srgbClr val="5ACBF0"/>
          </p15:clr>
        </p15:guide>
        <p15:guide id="5" pos="4968" userDrawn="1">
          <p15:clr>
            <a:srgbClr val="5ACBF0"/>
          </p15:clr>
        </p15:guide>
        <p15:guide id="6" pos="2688" userDrawn="1">
          <p15:clr>
            <a:srgbClr val="5ACBF0"/>
          </p15:clr>
        </p15:guide>
        <p15:guide id="7" pos="2400" userDrawn="1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90B616-241D-4DFE-BC2F-C001ED77E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457200"/>
            <a:ext cx="11731752" cy="63093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E909E-CC4A-4E51-BC02-B893225D2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0124" y="1825625"/>
            <a:ext cx="117317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B6EE4-1695-4DD6-9758-84FFE963D6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012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FDAD0-21E9-42D0-8C63-C6563197FC13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3250D-A8F9-4682-AD84-FD37BCAA6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9280" y="6356350"/>
            <a:ext cx="5933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1A788-841D-41AB-A983-152B6532F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867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E3823-CC86-4AC6-95C0-DC3ECA80F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84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1" r:id="rId2"/>
    <p:sldLayoutId id="2147483670" r:id="rId3"/>
  </p:sldLayoutIdLst>
  <p:txStyles>
    <p:titleStyle>
      <a:lvl1pPr algn="ctr" defTabSz="914400" rtl="0" eaLnBrk="1" latinLnBrk="0" hangingPunct="1">
        <a:lnSpc>
          <a:spcPct val="90000"/>
        </a:lnSpc>
        <a:spcBef>
          <a:spcPts val="1000"/>
        </a:spcBef>
        <a:buNone/>
        <a:defRPr sz="36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3415C901-039D-4058-80C7-5ABA400CDB06}"/>
              </a:ext>
            </a:extLst>
          </p:cNvPr>
          <p:cNvSpPr/>
          <p:nvPr/>
        </p:nvSpPr>
        <p:spPr>
          <a:xfrm>
            <a:off x="4279505" y="2661651"/>
            <a:ext cx="1160580" cy="11605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5"/>
                </a:solidFill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66DA334-7569-42CB-95CD-419F4AC26092}"/>
              </a:ext>
            </a:extLst>
          </p:cNvPr>
          <p:cNvSpPr/>
          <p:nvPr/>
        </p:nvSpPr>
        <p:spPr>
          <a:xfrm>
            <a:off x="6578655" y="2661651"/>
            <a:ext cx="1160580" cy="1160580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B0F0"/>
                </a:solidFill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D8E2964-D9A5-4A16-8604-F04921C189EB}"/>
              </a:ext>
            </a:extLst>
          </p:cNvPr>
          <p:cNvSpPr/>
          <p:nvPr/>
        </p:nvSpPr>
        <p:spPr>
          <a:xfrm>
            <a:off x="8877806" y="2661651"/>
            <a:ext cx="1160580" cy="11605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3"/>
                </a:solidFill>
              </a:rPr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C17936A-EE2B-4C30-A31C-496282D48B87}"/>
              </a:ext>
            </a:extLst>
          </p:cNvPr>
          <p:cNvSpPr/>
          <p:nvPr/>
        </p:nvSpPr>
        <p:spPr>
          <a:xfrm>
            <a:off x="1980355" y="2661651"/>
            <a:ext cx="1160580" cy="11605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4"/>
                </a:solidFill>
              </a:rPr>
              <a:t>1</a:t>
            </a:r>
          </a:p>
        </p:txBody>
      </p:sp>
      <p:sp>
        <p:nvSpPr>
          <p:cNvPr id="23" name="Freeform: Shape 22" descr="timeline ">
            <a:extLst>
              <a:ext uri="{FF2B5EF4-FFF2-40B4-BE49-F238E27FC236}">
                <a16:creationId xmlns:a16="http://schemas.microsoft.com/office/drawing/2014/main" id="{7889103E-B405-4427-BC20-A3CA893D099A}"/>
              </a:ext>
            </a:extLst>
          </p:cNvPr>
          <p:cNvSpPr/>
          <p:nvPr/>
        </p:nvSpPr>
        <p:spPr>
          <a:xfrm flipH="1" flipV="1">
            <a:off x="1392439" y="2020391"/>
            <a:ext cx="9252295" cy="2410190"/>
          </a:xfrm>
          <a:custGeom>
            <a:avLst/>
            <a:gdLst>
              <a:gd name="connsiteX0" fmla="*/ 1192508 w 9252295"/>
              <a:gd name="connsiteY0" fmla="*/ 2410190 h 2410190"/>
              <a:gd name="connsiteX1" fmla="*/ 0 w 9252295"/>
              <a:gd name="connsiteY1" fmla="*/ 1217682 h 2410190"/>
              <a:gd name="connsiteX2" fmla="*/ 1107 w 9252295"/>
              <a:gd name="connsiteY2" fmla="*/ 1206703 h 2410190"/>
              <a:gd name="connsiteX3" fmla="*/ 96158 w 9252295"/>
              <a:gd name="connsiteY3" fmla="*/ 1206703 h 2410190"/>
              <a:gd name="connsiteX4" fmla="*/ 95051 w 9252295"/>
              <a:gd name="connsiteY4" fmla="*/ 1217682 h 2410190"/>
              <a:gd name="connsiteX5" fmla="*/ 1192508 w 9252295"/>
              <a:gd name="connsiteY5" fmla="*/ 2315139 h 2410190"/>
              <a:gd name="connsiteX6" fmla="*/ 2289965 w 9252295"/>
              <a:gd name="connsiteY6" fmla="*/ 1217682 h 2410190"/>
              <a:gd name="connsiteX7" fmla="*/ 2289554 w 9252295"/>
              <a:gd name="connsiteY7" fmla="*/ 1209531 h 2410190"/>
              <a:gd name="connsiteX8" fmla="*/ 2290085 w 9252295"/>
              <a:gd name="connsiteY8" fmla="*/ 1209531 h 2410190"/>
              <a:gd name="connsiteX9" fmla="*/ 2295831 w 9252295"/>
              <a:gd name="connsiteY9" fmla="*/ 1095755 h 2410190"/>
              <a:gd name="connsiteX10" fmla="*/ 3482182 w 9252295"/>
              <a:gd name="connsiteY10" fmla="*/ 25174 h 2410190"/>
              <a:gd name="connsiteX11" fmla="*/ 4668533 w 9252295"/>
              <a:gd name="connsiteY11" fmla="*/ 1095755 h 2410190"/>
              <a:gd name="connsiteX12" fmla="*/ 4674278 w 9252295"/>
              <a:gd name="connsiteY12" fmla="*/ 1209531 h 2410190"/>
              <a:gd name="connsiteX13" fmla="*/ 4673516 w 9252295"/>
              <a:gd name="connsiteY13" fmla="*/ 1209531 h 2410190"/>
              <a:gd name="connsiteX14" fmla="*/ 4678322 w 9252295"/>
              <a:gd name="connsiteY14" fmla="*/ 1304717 h 2410190"/>
              <a:gd name="connsiteX15" fmla="*/ 5770114 w 9252295"/>
              <a:gd name="connsiteY15" fmla="*/ 2289966 h 2410190"/>
              <a:gd name="connsiteX16" fmla="*/ 6861904 w 9252295"/>
              <a:gd name="connsiteY16" fmla="*/ 1304717 h 2410190"/>
              <a:gd name="connsiteX17" fmla="*/ 6867159 w 9252295"/>
              <a:gd name="connsiteY17" fmla="*/ 1200660 h 2410190"/>
              <a:gd name="connsiteX18" fmla="*/ 6867690 w 9252295"/>
              <a:gd name="connsiteY18" fmla="*/ 1200660 h 2410190"/>
              <a:gd name="connsiteX19" fmla="*/ 6867279 w 9252295"/>
              <a:gd name="connsiteY19" fmla="*/ 1192508 h 2410190"/>
              <a:gd name="connsiteX20" fmla="*/ 8059787 w 9252295"/>
              <a:gd name="connsiteY20" fmla="*/ 0 h 2410190"/>
              <a:gd name="connsiteX21" fmla="*/ 9252295 w 9252295"/>
              <a:gd name="connsiteY21" fmla="*/ 1192508 h 2410190"/>
              <a:gd name="connsiteX22" fmla="*/ 9251964 w 9252295"/>
              <a:gd name="connsiteY22" fmla="*/ 1195794 h 2410190"/>
              <a:gd name="connsiteX23" fmla="*/ 9156913 w 9252295"/>
              <a:gd name="connsiteY23" fmla="*/ 1195794 h 2410190"/>
              <a:gd name="connsiteX24" fmla="*/ 9157244 w 9252295"/>
              <a:gd name="connsiteY24" fmla="*/ 1192508 h 2410190"/>
              <a:gd name="connsiteX25" fmla="*/ 8059787 w 9252295"/>
              <a:gd name="connsiteY25" fmla="*/ 95051 h 2410190"/>
              <a:gd name="connsiteX26" fmla="*/ 6962330 w 9252295"/>
              <a:gd name="connsiteY26" fmla="*/ 1192508 h 2410190"/>
              <a:gd name="connsiteX27" fmla="*/ 6962741 w 9252295"/>
              <a:gd name="connsiteY27" fmla="*/ 1200660 h 2410190"/>
              <a:gd name="connsiteX28" fmla="*/ 6962209 w 9252295"/>
              <a:gd name="connsiteY28" fmla="*/ 1200660 h 2410190"/>
              <a:gd name="connsiteX29" fmla="*/ 6956464 w 9252295"/>
              <a:gd name="connsiteY29" fmla="*/ 1314435 h 2410190"/>
              <a:gd name="connsiteX30" fmla="*/ 5770114 w 9252295"/>
              <a:gd name="connsiteY30" fmla="*/ 2385016 h 2410190"/>
              <a:gd name="connsiteX31" fmla="*/ 4583763 w 9252295"/>
              <a:gd name="connsiteY31" fmla="*/ 1314435 h 2410190"/>
              <a:gd name="connsiteX32" fmla="*/ 4578017 w 9252295"/>
              <a:gd name="connsiteY32" fmla="*/ 1200660 h 2410190"/>
              <a:gd name="connsiteX33" fmla="*/ 4578780 w 9252295"/>
              <a:gd name="connsiteY33" fmla="*/ 1200660 h 2410190"/>
              <a:gd name="connsiteX34" fmla="*/ 4573974 w 9252295"/>
              <a:gd name="connsiteY34" fmla="*/ 1105474 h 2410190"/>
              <a:gd name="connsiteX35" fmla="*/ 3482182 w 9252295"/>
              <a:gd name="connsiteY35" fmla="*/ 120225 h 2410190"/>
              <a:gd name="connsiteX36" fmla="*/ 2390391 w 9252295"/>
              <a:gd name="connsiteY36" fmla="*/ 1105474 h 2410190"/>
              <a:gd name="connsiteX37" fmla="*/ 2385136 w 9252295"/>
              <a:gd name="connsiteY37" fmla="*/ 1209531 h 2410190"/>
              <a:gd name="connsiteX38" fmla="*/ 2384604 w 9252295"/>
              <a:gd name="connsiteY38" fmla="*/ 1209531 h 2410190"/>
              <a:gd name="connsiteX39" fmla="*/ 2385016 w 9252295"/>
              <a:gd name="connsiteY39" fmla="*/ 1217682 h 2410190"/>
              <a:gd name="connsiteX40" fmla="*/ 1192508 w 9252295"/>
              <a:gd name="connsiteY40" fmla="*/ 2410190 h 241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252295" h="2410190">
                <a:moveTo>
                  <a:pt x="1192508" y="2410190"/>
                </a:moveTo>
                <a:cubicBezTo>
                  <a:pt x="533904" y="2410190"/>
                  <a:pt x="0" y="1876286"/>
                  <a:pt x="0" y="1217682"/>
                </a:cubicBezTo>
                <a:lnTo>
                  <a:pt x="1107" y="1206703"/>
                </a:lnTo>
                <a:lnTo>
                  <a:pt x="96158" y="1206703"/>
                </a:lnTo>
                <a:lnTo>
                  <a:pt x="95051" y="1217682"/>
                </a:lnTo>
                <a:cubicBezTo>
                  <a:pt x="95051" y="1823791"/>
                  <a:pt x="586400" y="2315139"/>
                  <a:pt x="1192508" y="2315139"/>
                </a:cubicBezTo>
                <a:cubicBezTo>
                  <a:pt x="1798616" y="2315139"/>
                  <a:pt x="2289965" y="1823791"/>
                  <a:pt x="2289965" y="1217682"/>
                </a:cubicBezTo>
                <a:lnTo>
                  <a:pt x="2289554" y="1209531"/>
                </a:lnTo>
                <a:lnTo>
                  <a:pt x="2290085" y="1209531"/>
                </a:lnTo>
                <a:lnTo>
                  <a:pt x="2295831" y="1095755"/>
                </a:lnTo>
                <a:cubicBezTo>
                  <a:pt x="2356899" y="494427"/>
                  <a:pt x="2864742" y="25174"/>
                  <a:pt x="3482182" y="25174"/>
                </a:cubicBezTo>
                <a:cubicBezTo>
                  <a:pt x="4099623" y="25174"/>
                  <a:pt x="4607465" y="494427"/>
                  <a:pt x="4668533" y="1095755"/>
                </a:cubicBezTo>
                <a:lnTo>
                  <a:pt x="4674278" y="1209531"/>
                </a:lnTo>
                <a:lnTo>
                  <a:pt x="4673516" y="1209531"/>
                </a:lnTo>
                <a:lnTo>
                  <a:pt x="4678322" y="1304717"/>
                </a:lnTo>
                <a:cubicBezTo>
                  <a:pt x="4734523" y="1858116"/>
                  <a:pt x="5201886" y="2289966"/>
                  <a:pt x="5770114" y="2289966"/>
                </a:cubicBezTo>
                <a:cubicBezTo>
                  <a:pt x="6338340" y="2289966"/>
                  <a:pt x="6805704" y="1858116"/>
                  <a:pt x="6861904" y="1304717"/>
                </a:cubicBezTo>
                <a:lnTo>
                  <a:pt x="6867159" y="1200660"/>
                </a:lnTo>
                <a:lnTo>
                  <a:pt x="6867690" y="1200660"/>
                </a:lnTo>
                <a:lnTo>
                  <a:pt x="6867279" y="1192508"/>
                </a:lnTo>
                <a:cubicBezTo>
                  <a:pt x="6867279" y="533905"/>
                  <a:pt x="7401183" y="0"/>
                  <a:pt x="8059787" y="0"/>
                </a:cubicBezTo>
                <a:cubicBezTo>
                  <a:pt x="8718390" y="0"/>
                  <a:pt x="9252295" y="533905"/>
                  <a:pt x="9252295" y="1192508"/>
                </a:cubicBezTo>
                <a:lnTo>
                  <a:pt x="9251964" y="1195794"/>
                </a:lnTo>
                <a:lnTo>
                  <a:pt x="9156913" y="1195794"/>
                </a:lnTo>
                <a:lnTo>
                  <a:pt x="9157244" y="1192508"/>
                </a:lnTo>
                <a:cubicBezTo>
                  <a:pt x="9157244" y="586400"/>
                  <a:pt x="8665895" y="95051"/>
                  <a:pt x="8059787" y="95051"/>
                </a:cubicBezTo>
                <a:cubicBezTo>
                  <a:pt x="7453679" y="95051"/>
                  <a:pt x="6962330" y="586400"/>
                  <a:pt x="6962330" y="1192508"/>
                </a:cubicBezTo>
                <a:lnTo>
                  <a:pt x="6962741" y="1200660"/>
                </a:lnTo>
                <a:lnTo>
                  <a:pt x="6962209" y="1200660"/>
                </a:lnTo>
                <a:lnTo>
                  <a:pt x="6956464" y="1314435"/>
                </a:lnTo>
                <a:cubicBezTo>
                  <a:pt x="6895396" y="1915764"/>
                  <a:pt x="6387554" y="2385016"/>
                  <a:pt x="5770114" y="2385016"/>
                </a:cubicBezTo>
                <a:cubicBezTo>
                  <a:pt x="5152672" y="2385016"/>
                  <a:pt x="4644831" y="1915764"/>
                  <a:pt x="4583763" y="1314435"/>
                </a:cubicBezTo>
                <a:lnTo>
                  <a:pt x="4578017" y="1200660"/>
                </a:lnTo>
                <a:lnTo>
                  <a:pt x="4578780" y="1200660"/>
                </a:lnTo>
                <a:lnTo>
                  <a:pt x="4573974" y="1105474"/>
                </a:lnTo>
                <a:cubicBezTo>
                  <a:pt x="4517772" y="552075"/>
                  <a:pt x="4050409" y="120225"/>
                  <a:pt x="3482182" y="120225"/>
                </a:cubicBezTo>
                <a:cubicBezTo>
                  <a:pt x="2913956" y="120225"/>
                  <a:pt x="2446592" y="552075"/>
                  <a:pt x="2390391" y="1105474"/>
                </a:cubicBezTo>
                <a:lnTo>
                  <a:pt x="2385136" y="1209531"/>
                </a:lnTo>
                <a:lnTo>
                  <a:pt x="2384604" y="1209531"/>
                </a:lnTo>
                <a:lnTo>
                  <a:pt x="2385016" y="1217682"/>
                </a:lnTo>
                <a:cubicBezTo>
                  <a:pt x="2385016" y="1876286"/>
                  <a:pt x="1851111" y="2410190"/>
                  <a:pt x="1192508" y="2410190"/>
                </a:cubicBezTo>
                <a:close/>
              </a:path>
            </a:pathLst>
          </a:custGeom>
          <a:gradFill flip="none" rotWithShape="1">
            <a:gsLst>
              <a:gs pos="61000">
                <a:srgbClr val="00B0F0"/>
              </a:gs>
              <a:gs pos="39000">
                <a:schemeClr val="accent5"/>
              </a:gs>
              <a:gs pos="18000">
                <a:schemeClr val="accent4"/>
              </a:gs>
              <a:gs pos="92000">
                <a:schemeClr val="accent3"/>
              </a:gs>
            </a:gsLst>
            <a:lin ang="10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2" name="Oval 1" descr="timeline endpoints">
            <a:extLst>
              <a:ext uri="{FF2B5EF4-FFF2-40B4-BE49-F238E27FC236}">
                <a16:creationId xmlns:a16="http://schemas.microsoft.com/office/drawing/2014/main" id="{81AA7F01-98B3-49CE-A287-1B558536C306}"/>
              </a:ext>
            </a:extLst>
          </p:cNvPr>
          <p:cNvSpPr/>
          <p:nvPr/>
        </p:nvSpPr>
        <p:spPr>
          <a:xfrm>
            <a:off x="1320120" y="3149771"/>
            <a:ext cx="218092" cy="21809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 descr="timeline endpoints">
            <a:extLst>
              <a:ext uri="{FF2B5EF4-FFF2-40B4-BE49-F238E27FC236}">
                <a16:creationId xmlns:a16="http://schemas.microsoft.com/office/drawing/2014/main" id="{491CCD59-030F-4F79-9A33-EBC86A2EC9FE}"/>
              </a:ext>
            </a:extLst>
          </p:cNvPr>
          <p:cNvSpPr/>
          <p:nvPr/>
        </p:nvSpPr>
        <p:spPr>
          <a:xfrm>
            <a:off x="10480529" y="3149771"/>
            <a:ext cx="218092" cy="218092"/>
          </a:xfrm>
          <a:prstGeom prst="ellipse">
            <a:avLst/>
          </a:prstGeom>
          <a:solidFill>
            <a:srgbClr val="20A472"/>
          </a:solidFill>
          <a:ln w="76200">
            <a:solidFill>
              <a:srgbClr val="20A4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0A472"/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6086B1F-4F6D-4493-AE84-2520E93642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MILESTONE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A44816B-378D-41B5-84D7-39CECE2E45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Choosing Data</a:t>
            </a:r>
          </a:p>
          <a:p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FC63F8-23B1-4F22-9868-15EB446170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MILESTONE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A64E66E-DA3C-42CD-80D9-89BD3A8A4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4076" y="5210963"/>
            <a:ext cx="1813567" cy="706438"/>
          </a:xfrm>
        </p:spPr>
        <p:txBody>
          <a:bodyPr/>
          <a:lstStyle/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 </a:t>
            </a:r>
          </a:p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5A6A695-5271-4895-88EF-663A3F593E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MILESTONE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3CA8393-83FA-4B7B-BF41-CB601BA164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Choosing Model </a:t>
            </a:r>
          </a:p>
          <a:p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CD04606-2C05-4AC9-9F6C-C0E9EDF1BC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MILESTONE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DA3309B0-9F41-47B2-8F25-1098748641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 and Deployment </a:t>
            </a:r>
          </a:p>
          <a:p>
            <a:endParaRPr lang="en-US" dirty="0"/>
          </a:p>
        </p:txBody>
      </p:sp>
      <p:sp>
        <p:nvSpPr>
          <p:cNvPr id="34" name="Title 33">
            <a:extLst>
              <a:ext uri="{FF2B5EF4-FFF2-40B4-BE49-F238E27FC236}">
                <a16:creationId xmlns:a16="http://schemas.microsoft.com/office/drawing/2014/main" id="{F28D01B5-A5BC-45A3-8718-13BDC694F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Defect</a:t>
            </a:r>
            <a:r>
              <a:rPr lang="en-US" dirty="0">
                <a:solidFill>
                  <a:schemeClr val="accent3"/>
                </a:solidFill>
              </a:rPr>
              <a:t> Inspection</a:t>
            </a:r>
          </a:p>
        </p:txBody>
      </p:sp>
    </p:spTree>
    <p:extLst>
      <p:ext uri="{BB962C8B-B14F-4D97-AF65-F5344CB8AC3E}">
        <p14:creationId xmlns:p14="http://schemas.microsoft.com/office/powerpoint/2010/main" val="4230622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E6760941-EF99-4F61-A95D-3C3E7C08D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">
            <a:extLst>
              <a:ext uri="{FF2B5EF4-FFF2-40B4-BE49-F238E27FC236}">
                <a16:creationId xmlns:a16="http://schemas.microsoft.com/office/drawing/2014/main" id="{44D9B9FF-D6DA-4F69-B4A0-BA1550D65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84269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6">
            <a:extLst>
              <a:ext uri="{FF2B5EF4-FFF2-40B4-BE49-F238E27FC236}">
                <a16:creationId xmlns:a16="http://schemas.microsoft.com/office/drawing/2014/main" id="{A7DC0AF9-0747-4070-A6D7-DF3681B9E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6839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7">
            <a:extLst>
              <a:ext uri="{FF2B5EF4-FFF2-40B4-BE49-F238E27FC236}">
                <a16:creationId xmlns:a16="http://schemas.microsoft.com/office/drawing/2014/main" id="{74612EAD-0A8C-4C44-AFE1-3DF0669AC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8850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Rectangle 8">
            <a:extLst>
              <a:ext uri="{FF2B5EF4-FFF2-40B4-BE49-F238E27FC236}">
                <a16:creationId xmlns:a16="http://schemas.microsoft.com/office/drawing/2014/main" id="{C2D46295-4D0D-487B-8972-141A047FB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124043"/>
            <a:ext cx="5288862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7783C-BFD8-BE52-08AB-EDD7FCA381FA}"/>
              </a:ext>
            </a:extLst>
          </p:cNvPr>
          <p:cNvSpPr txBox="1"/>
          <p:nvPr/>
        </p:nvSpPr>
        <p:spPr>
          <a:xfrm>
            <a:off x="795342" y="1357766"/>
            <a:ext cx="4322204" cy="35413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 from first category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DA5877-904C-A606-49A4-D6214E7A44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9" t="31390" r="60312" b="18471"/>
          <a:stretch/>
        </p:blipFill>
        <p:spPr>
          <a:xfrm>
            <a:off x="6095999" y="1637992"/>
            <a:ext cx="5297425" cy="406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314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E6760941-EF99-4F61-A95D-3C3E7C08D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5">
            <a:extLst>
              <a:ext uri="{FF2B5EF4-FFF2-40B4-BE49-F238E27FC236}">
                <a16:creationId xmlns:a16="http://schemas.microsoft.com/office/drawing/2014/main" id="{44D9B9FF-D6DA-4F69-B4A0-BA1550D65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84269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6">
            <a:extLst>
              <a:ext uri="{FF2B5EF4-FFF2-40B4-BE49-F238E27FC236}">
                <a16:creationId xmlns:a16="http://schemas.microsoft.com/office/drawing/2014/main" id="{A7DC0AF9-0747-4070-A6D7-DF3681B9E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6839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7">
            <a:extLst>
              <a:ext uri="{FF2B5EF4-FFF2-40B4-BE49-F238E27FC236}">
                <a16:creationId xmlns:a16="http://schemas.microsoft.com/office/drawing/2014/main" id="{74612EAD-0A8C-4C44-AFE1-3DF0669AC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8850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Rectangle 8">
            <a:extLst>
              <a:ext uri="{FF2B5EF4-FFF2-40B4-BE49-F238E27FC236}">
                <a16:creationId xmlns:a16="http://schemas.microsoft.com/office/drawing/2014/main" id="{C2D46295-4D0D-487B-8972-141A047FB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124043"/>
            <a:ext cx="5288862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010304-8D99-8290-611A-E32144B4995F}"/>
              </a:ext>
            </a:extLst>
          </p:cNvPr>
          <p:cNvSpPr txBox="1"/>
          <p:nvPr/>
        </p:nvSpPr>
        <p:spPr>
          <a:xfrm>
            <a:off x="795342" y="1357766"/>
            <a:ext cx="4322204" cy="35413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 from second category 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A84925C-CFD9-3AFB-92A8-F566EC8F33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" t="32500" r="58672" b="23056"/>
          <a:stretch/>
        </p:blipFill>
        <p:spPr>
          <a:xfrm>
            <a:off x="6095999" y="1997350"/>
            <a:ext cx="5297425" cy="335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7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36">
            <a:extLst>
              <a:ext uri="{FF2B5EF4-FFF2-40B4-BE49-F238E27FC236}">
                <a16:creationId xmlns:a16="http://schemas.microsoft.com/office/drawing/2014/main" id="{E6760941-EF99-4F61-A95D-3C3E7C08D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5">
            <a:extLst>
              <a:ext uri="{FF2B5EF4-FFF2-40B4-BE49-F238E27FC236}">
                <a16:creationId xmlns:a16="http://schemas.microsoft.com/office/drawing/2014/main" id="{44D9B9FF-D6DA-4F69-B4A0-BA1550D65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84269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A7DC0AF9-0747-4070-A6D7-DF3681B9E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6839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7">
            <a:extLst>
              <a:ext uri="{FF2B5EF4-FFF2-40B4-BE49-F238E27FC236}">
                <a16:creationId xmlns:a16="http://schemas.microsoft.com/office/drawing/2014/main" id="{74612EAD-0A8C-4C44-AFE1-3DF0669AC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8850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Rectangle 8">
            <a:extLst>
              <a:ext uri="{FF2B5EF4-FFF2-40B4-BE49-F238E27FC236}">
                <a16:creationId xmlns:a16="http://schemas.microsoft.com/office/drawing/2014/main" id="{C2D46295-4D0D-487B-8972-141A047FB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124043"/>
            <a:ext cx="5288862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010304-8D99-8290-611A-E32144B4995F}"/>
              </a:ext>
            </a:extLst>
          </p:cNvPr>
          <p:cNvSpPr txBox="1"/>
          <p:nvPr/>
        </p:nvSpPr>
        <p:spPr>
          <a:xfrm>
            <a:off x="795342" y="1357766"/>
            <a:ext cx="4322204" cy="35413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 from Third category </a:t>
            </a:r>
          </a:p>
        </p:txBody>
      </p:sp>
      <p:pic>
        <p:nvPicPr>
          <p:cNvPr id="3" name="Picture 2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59020549-E4B2-03DD-8BA2-CCE8D0239E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5" t="32500" r="59141" b="35000"/>
          <a:stretch/>
        </p:blipFill>
        <p:spPr>
          <a:xfrm>
            <a:off x="6095999" y="2430327"/>
            <a:ext cx="5297425" cy="2484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637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79C0369-A022-4605-B2F4-7773B74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FFFD28B7-CC22-4615-B487-71F011040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8">
            <a:extLst>
              <a:ext uri="{FF2B5EF4-FFF2-40B4-BE49-F238E27FC236}">
                <a16:creationId xmlns:a16="http://schemas.microsoft.com/office/drawing/2014/main" id="{712E4DE6-A2E5-4786-B1B9-795E13D12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176DEB1C-09CA-478A-AEEF-963E89897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Rectangle 8">
            <a:extLst>
              <a:ext uri="{FF2B5EF4-FFF2-40B4-BE49-F238E27FC236}">
                <a16:creationId xmlns:a16="http://schemas.microsoft.com/office/drawing/2014/main" id="{28861D55-9A89-4552-8E10-2201E1991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8" y="644382"/>
            <a:ext cx="10734055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F27F62-CF5D-83B8-99FE-426EFF326AC9}"/>
              </a:ext>
            </a:extLst>
          </p:cNvPr>
          <p:cNvSpPr txBox="1"/>
          <p:nvPr/>
        </p:nvSpPr>
        <p:spPr>
          <a:xfrm>
            <a:off x="1570455" y="1118009"/>
            <a:ext cx="9821381" cy="31803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781493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E6760941-EF99-4F61-A95D-3C3E7C08D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">
            <a:extLst>
              <a:ext uri="{FF2B5EF4-FFF2-40B4-BE49-F238E27FC236}">
                <a16:creationId xmlns:a16="http://schemas.microsoft.com/office/drawing/2014/main" id="{44D9B9FF-D6DA-4F69-B4A0-BA1550D65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84269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A7DC0AF9-0747-4070-A6D7-DF3681B9E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6839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7">
            <a:extLst>
              <a:ext uri="{FF2B5EF4-FFF2-40B4-BE49-F238E27FC236}">
                <a16:creationId xmlns:a16="http://schemas.microsoft.com/office/drawing/2014/main" id="{74612EAD-0A8C-4C44-AFE1-3DF0669AC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8850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Rectangle 8">
            <a:extLst>
              <a:ext uri="{FF2B5EF4-FFF2-40B4-BE49-F238E27FC236}">
                <a16:creationId xmlns:a16="http://schemas.microsoft.com/office/drawing/2014/main" id="{C2D46295-4D0D-487B-8972-141A047FB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124043"/>
            <a:ext cx="5288862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8DD497-BD7B-659D-7460-A96810EE7C53}"/>
              </a:ext>
            </a:extLst>
          </p:cNvPr>
          <p:cNvSpPr txBox="1"/>
          <p:nvPr/>
        </p:nvSpPr>
        <p:spPr>
          <a:xfrm>
            <a:off x="795342" y="1357766"/>
            <a:ext cx="4322204" cy="35413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SqueezeNet v1.0 vs SqueezeNet v1.1</a:t>
            </a:r>
          </a:p>
        </p:txBody>
      </p:sp>
      <p:pic>
        <p:nvPicPr>
          <p:cNvPr id="19" name="Picture 18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C1F97FC5-6561-CF72-CDDC-DB1261DC97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08" t="56296" r="34231" b="19316"/>
          <a:stretch/>
        </p:blipFill>
        <p:spPr bwMode="auto">
          <a:xfrm>
            <a:off x="5912888" y="2570976"/>
            <a:ext cx="6062093" cy="1716048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31328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D82F09B-C45A-9254-F267-E9E77137C6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31" t="43750" r="40937" b="14861"/>
          <a:stretch/>
        </p:blipFill>
        <p:spPr>
          <a:xfrm>
            <a:off x="1914524" y="727787"/>
            <a:ext cx="7649353" cy="528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644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79C0369-A022-4605-B2F4-7773B74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FFFD28B7-CC22-4615-B487-71F011040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8">
            <a:extLst>
              <a:ext uri="{FF2B5EF4-FFF2-40B4-BE49-F238E27FC236}">
                <a16:creationId xmlns:a16="http://schemas.microsoft.com/office/drawing/2014/main" id="{712E4DE6-A2E5-4786-B1B9-795E13D12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176DEB1C-09CA-478A-AEEF-963E89897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Rectangle 8">
            <a:extLst>
              <a:ext uri="{FF2B5EF4-FFF2-40B4-BE49-F238E27FC236}">
                <a16:creationId xmlns:a16="http://schemas.microsoft.com/office/drawing/2014/main" id="{28861D55-9A89-4552-8E10-2201E1991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8" y="644382"/>
            <a:ext cx="10734055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F27F62-CF5D-83B8-99FE-426EFF326AC9}"/>
              </a:ext>
            </a:extLst>
          </p:cNvPr>
          <p:cNvSpPr txBox="1"/>
          <p:nvPr/>
        </p:nvSpPr>
        <p:spPr>
          <a:xfrm>
            <a:off x="1570455" y="1118009"/>
            <a:ext cx="9821381" cy="31803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4144843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B35605-A226-BE2D-E46A-DB9339A8E0F3}"/>
              </a:ext>
            </a:extLst>
          </p:cNvPr>
          <p:cNvSpPr txBox="1"/>
          <p:nvPr/>
        </p:nvSpPr>
        <p:spPr>
          <a:xfrm>
            <a:off x="1198181" y="560881"/>
            <a:ext cx="9795638" cy="1114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>
                <a:latin typeface="+mj-lt"/>
                <a:ea typeface="+mj-ea"/>
                <a:cs typeface="+mj-cs"/>
              </a:rPr>
              <a:t>SqueezeNet for 2 classes:</a:t>
            </a:r>
          </a:p>
        </p:txBody>
      </p: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7ECD9F9F-979D-B8AD-33B9-291E8977D0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8" t="44009" r="5661" b="-1402"/>
          <a:stretch/>
        </p:blipFill>
        <p:spPr>
          <a:xfrm>
            <a:off x="463392" y="2395690"/>
            <a:ext cx="6204108" cy="3806304"/>
          </a:xfrm>
          <a:prstGeom prst="rect">
            <a:avLst/>
          </a:prstGeom>
        </p:spPr>
      </p:pic>
      <p:pic>
        <p:nvPicPr>
          <p:cNvPr id="3" name="Picture 2" descr="Chart, treemap chart&#10;&#10;Description automatically generated">
            <a:extLst>
              <a:ext uri="{FF2B5EF4-FFF2-40B4-BE49-F238E27FC236}">
                <a16:creationId xmlns:a16="http://schemas.microsoft.com/office/drawing/2014/main" id="{B00CFA0B-DB7A-5473-4AE6-150290E4B1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84" r="28450" b="17918"/>
          <a:stretch/>
        </p:blipFill>
        <p:spPr>
          <a:xfrm>
            <a:off x="6936580" y="2509990"/>
            <a:ext cx="4531520" cy="349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64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2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B35605-A226-BE2D-E46A-DB9339A8E0F3}"/>
              </a:ext>
            </a:extLst>
          </p:cNvPr>
          <p:cNvSpPr txBox="1"/>
          <p:nvPr/>
        </p:nvSpPr>
        <p:spPr>
          <a:xfrm>
            <a:off x="1198181" y="560881"/>
            <a:ext cx="9795638" cy="1114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err="1">
                <a:latin typeface="+mj-lt"/>
                <a:ea typeface="+mj-ea"/>
                <a:cs typeface="+mj-cs"/>
              </a:rPr>
              <a:t>SqueezeNet</a:t>
            </a:r>
            <a:r>
              <a:rPr lang="en-US" sz="4400" dirty="0">
                <a:latin typeface="+mj-lt"/>
                <a:ea typeface="+mj-ea"/>
                <a:cs typeface="+mj-cs"/>
              </a:rPr>
              <a:t> for classifying the defection  </a:t>
            </a:r>
          </a:p>
        </p:txBody>
      </p:sp>
      <p:pic>
        <p:nvPicPr>
          <p:cNvPr id="7" name="Picture 6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A147DE37-6EF8-F5AB-8B4A-2998F0549B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1" t="38537" r="16042" b="10135"/>
          <a:stretch/>
        </p:blipFill>
        <p:spPr>
          <a:xfrm>
            <a:off x="476509" y="2592398"/>
            <a:ext cx="6229091" cy="3257646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109C0E1-D896-05F7-64E1-4C1E3548A7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71" t="18204" r="50346" b="8474"/>
          <a:stretch/>
        </p:blipFill>
        <p:spPr>
          <a:xfrm>
            <a:off x="7277003" y="2541431"/>
            <a:ext cx="4276822" cy="375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528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79C0369-A022-4605-B2F4-7773B74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FFFD28B7-CC22-4615-B487-71F011040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8">
            <a:extLst>
              <a:ext uri="{FF2B5EF4-FFF2-40B4-BE49-F238E27FC236}">
                <a16:creationId xmlns:a16="http://schemas.microsoft.com/office/drawing/2014/main" id="{712E4DE6-A2E5-4786-B1B9-795E13D12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176DEB1C-09CA-478A-AEEF-963E89897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Rectangle 8">
            <a:extLst>
              <a:ext uri="{FF2B5EF4-FFF2-40B4-BE49-F238E27FC236}">
                <a16:creationId xmlns:a16="http://schemas.microsoft.com/office/drawing/2014/main" id="{28861D55-9A89-4552-8E10-2201E1991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8" y="644382"/>
            <a:ext cx="10734055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F27F62-CF5D-83B8-99FE-426EFF326AC9}"/>
              </a:ext>
            </a:extLst>
          </p:cNvPr>
          <p:cNvSpPr txBox="1"/>
          <p:nvPr/>
        </p:nvSpPr>
        <p:spPr>
          <a:xfrm>
            <a:off x="1570455" y="1118009"/>
            <a:ext cx="9821381" cy="31803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Deployment </a:t>
            </a:r>
          </a:p>
        </p:txBody>
      </p:sp>
    </p:spTree>
    <p:extLst>
      <p:ext uri="{BB962C8B-B14F-4D97-AF65-F5344CB8AC3E}">
        <p14:creationId xmlns:p14="http://schemas.microsoft.com/office/powerpoint/2010/main" val="3046227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2C1E73F-9714-E346-CFE2-D456182E9148}"/>
              </a:ext>
            </a:extLst>
          </p:cNvPr>
          <p:cNvSpPr txBox="1"/>
          <p:nvPr/>
        </p:nvSpPr>
        <p:spPr>
          <a:xfrm>
            <a:off x="1274795" y="345233"/>
            <a:ext cx="8382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Agenda</a:t>
            </a:r>
            <a:r>
              <a:rPr lang="en-US" dirty="0"/>
              <a:t> </a:t>
            </a:r>
          </a:p>
        </p:txBody>
      </p:sp>
      <p:graphicFrame>
        <p:nvGraphicFramePr>
          <p:cNvPr id="22" name="TextBox 19">
            <a:extLst>
              <a:ext uri="{FF2B5EF4-FFF2-40B4-BE49-F238E27FC236}">
                <a16:creationId xmlns:a16="http://schemas.microsoft.com/office/drawing/2014/main" id="{6236E6C3-4813-B324-A014-02D9609CEA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8751819"/>
              </p:ext>
            </p:extLst>
          </p:nvPr>
        </p:nvGraphicFramePr>
        <p:xfrm>
          <a:off x="1274795" y="1715464"/>
          <a:ext cx="8382389" cy="3866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4991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6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F40982-AF9A-67E6-1F5D-A92E3607BDE5}"/>
              </a:ext>
            </a:extLst>
          </p:cNvPr>
          <p:cNvSpPr txBox="1"/>
          <p:nvPr/>
        </p:nvSpPr>
        <p:spPr>
          <a:xfrm>
            <a:off x="838200" y="184805"/>
            <a:ext cx="10515600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kern="1200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Deployment </a:t>
            </a:r>
            <a:r>
              <a:rPr lang="en-US" sz="5200" kern="1200" dirty="0" err="1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PyTorch</a:t>
            </a:r>
            <a:r>
              <a:rPr lang="en-US" sz="5200" kern="1200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model using flask </a:t>
            </a:r>
          </a:p>
        </p:txBody>
      </p:sp>
      <p:pic>
        <p:nvPicPr>
          <p:cNvPr id="21" name="Picture 7" descr="Text&#10;&#10;Description automatically generated">
            <a:extLst>
              <a:ext uri="{FF2B5EF4-FFF2-40B4-BE49-F238E27FC236}">
                <a16:creationId xmlns:a16="http://schemas.microsoft.com/office/drawing/2014/main" id="{EF27E3D6-2AE1-84F1-207C-9E3036B77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886" y="2290101"/>
            <a:ext cx="10512547" cy="396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40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60ECDF-56FA-1133-4960-E06ECCB508D3}"/>
              </a:ext>
            </a:extLst>
          </p:cNvPr>
          <p:cNvSpPr txBox="1"/>
          <p:nvPr/>
        </p:nvSpPr>
        <p:spPr>
          <a:xfrm>
            <a:off x="777240" y="731519"/>
            <a:ext cx="2845191" cy="323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pipeline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7A6EA2-428E-7767-AD7F-387326DC5B05}"/>
              </a:ext>
            </a:extLst>
          </p:cNvPr>
          <p:cNvSpPr txBox="1"/>
          <p:nvPr/>
        </p:nvSpPr>
        <p:spPr>
          <a:xfrm>
            <a:off x="4379709" y="686862"/>
            <a:ext cx="7037591" cy="54751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Dependencies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Declare flask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wrap your trained </a:t>
            </a:r>
            <a:r>
              <a:rPr lang="en-US" sz="2600" dirty="0" err="1"/>
              <a:t>PyTorch</a:t>
            </a:r>
            <a:r>
              <a:rPr lang="en-US" sz="2600" dirty="0"/>
              <a:t> model in a Flask container to expose it via a web API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Prepare the image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Inference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dirty="0"/>
              <a:t>Integrating the model in our API Server   methods=['POST']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507035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09C971A-0BE9-24BA-6B14-88CFA6FAEC9A}"/>
              </a:ext>
            </a:extLst>
          </p:cNvPr>
          <p:cNvSpPr txBox="1"/>
          <p:nvPr/>
        </p:nvSpPr>
        <p:spPr>
          <a:xfrm>
            <a:off x="1098468" y="885651"/>
            <a:ext cx="3349707" cy="4624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Deployment Preprocessing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A7BBB4-4190-DF76-E7C1-96967FDA9413}"/>
              </a:ext>
            </a:extLst>
          </p:cNvPr>
          <p:cNvSpPr txBox="1"/>
          <p:nvPr/>
        </p:nvSpPr>
        <p:spPr>
          <a:xfrm>
            <a:off x="4978708" y="885651"/>
            <a:ext cx="6525220" cy="4616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The web request gave us an image file, but our model expects a PyTorch tensor of shape (N, 3, 224, 224) where </a:t>
            </a:r>
            <a:r>
              <a:rPr lang="en-US" sz="2400" i="1"/>
              <a:t>N</a:t>
            </a:r>
            <a:r>
              <a:rPr lang="en-US" sz="2400"/>
              <a:t> is the number of items in the input batch. 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 The first thing we do is compose a set of TorchVision transforms that resize the image, convert it to a tensor, then normalize the values in the tensor.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215DB0-3CC6-3119-1ED8-C943A5020683}"/>
              </a:ext>
            </a:extLst>
          </p:cNvPr>
          <p:cNvSpPr txBox="1"/>
          <p:nvPr/>
        </p:nvSpPr>
        <p:spPr>
          <a:xfrm>
            <a:off x="1175658" y="1128633"/>
            <a:ext cx="9071687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5523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2" name="Picture 21" descr="Text&#10;&#10;Description automatically generated with low confidence">
            <a:extLst>
              <a:ext uri="{FF2B5EF4-FFF2-40B4-BE49-F238E27FC236}">
                <a16:creationId xmlns:a16="http://schemas.microsoft.com/office/drawing/2014/main" id="{8FFE4A3A-47DD-36EE-8E1B-17AFFD21D42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78334" y="1015749"/>
            <a:ext cx="6435331" cy="482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4810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3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0AC4B2-6023-5DBC-EB8A-30420B9772AB}"/>
              </a:ext>
            </a:extLst>
          </p:cNvPr>
          <p:cNvSpPr txBox="1"/>
          <p:nvPr/>
        </p:nvSpPr>
        <p:spPr>
          <a:xfrm>
            <a:off x="1383564" y="348865"/>
            <a:ext cx="9718111" cy="1576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 </a:t>
            </a:r>
          </a:p>
        </p:txBody>
      </p:sp>
      <p:graphicFrame>
        <p:nvGraphicFramePr>
          <p:cNvPr id="22" name="TextBox 19">
            <a:extLst>
              <a:ext uri="{FF2B5EF4-FFF2-40B4-BE49-F238E27FC236}">
                <a16:creationId xmlns:a16="http://schemas.microsoft.com/office/drawing/2014/main" id="{1441F8EC-8192-741B-F03A-D13CDA9365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611849"/>
              </p:ext>
            </p:extLst>
          </p:nvPr>
        </p:nvGraphicFramePr>
        <p:xfrm>
          <a:off x="1979823" y="2668672"/>
          <a:ext cx="8182703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9216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picture containing text, electronics, display, screenshot&#10;&#10;Description automatically generated">
            <a:extLst>
              <a:ext uri="{FF2B5EF4-FFF2-40B4-BE49-F238E27FC236}">
                <a16:creationId xmlns:a16="http://schemas.microsoft.com/office/drawing/2014/main" id="{6AA6A9E3-D43F-7864-A644-0057AD742B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9" t="9193" r="54595" b="2753"/>
          <a:stretch/>
        </p:blipFill>
        <p:spPr>
          <a:xfrm>
            <a:off x="2647949" y="1795674"/>
            <a:ext cx="1364213" cy="1633326"/>
          </a:xfrm>
          <a:prstGeom prst="rect">
            <a:avLst/>
          </a:prstGeom>
        </p:spPr>
      </p:pic>
      <p:graphicFrame>
        <p:nvGraphicFramePr>
          <p:cNvPr id="23" name="TextBox 18">
            <a:extLst>
              <a:ext uri="{FF2B5EF4-FFF2-40B4-BE49-F238E27FC236}">
                <a16:creationId xmlns:a16="http://schemas.microsoft.com/office/drawing/2014/main" id="{27D1E230-AD1F-8D95-AACE-011A261B53CD}"/>
              </a:ext>
            </a:extLst>
          </p:cNvPr>
          <p:cNvGraphicFramePr/>
          <p:nvPr/>
        </p:nvGraphicFramePr>
        <p:xfrm>
          <a:off x="503853" y="1268963"/>
          <a:ext cx="9339943" cy="507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4" name="Picture 23" descr="A picture containing text, electronics, display, screenshot&#10;&#10;Description automatically generated">
            <a:extLst>
              <a:ext uri="{FF2B5EF4-FFF2-40B4-BE49-F238E27FC236}">
                <a16:creationId xmlns:a16="http://schemas.microsoft.com/office/drawing/2014/main" id="{4857A23E-E964-4C77-9687-EF14034478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469" t="8790" r="6250" b="2736"/>
          <a:stretch/>
        </p:blipFill>
        <p:spPr>
          <a:xfrm>
            <a:off x="4304424" y="1795674"/>
            <a:ext cx="1303469" cy="1633326"/>
          </a:xfrm>
          <a:prstGeom prst="rect">
            <a:avLst/>
          </a:prstGeom>
        </p:spPr>
      </p:pic>
      <p:sp>
        <p:nvSpPr>
          <p:cNvPr id="26" name="AutoShape 2">
            <a:extLst>
              <a:ext uri="{FF2B5EF4-FFF2-40B4-BE49-F238E27FC236}">
                <a16:creationId xmlns:a16="http://schemas.microsoft.com/office/drawing/2014/main" id="{C979A80C-47D3-C06A-5DA1-FEC27F405F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6AA558-1EC5-8019-932C-BAD99D59DDE2}"/>
              </a:ext>
            </a:extLst>
          </p:cNvPr>
          <p:cNvSpPr txBox="1"/>
          <p:nvPr/>
        </p:nvSpPr>
        <p:spPr>
          <a:xfrm>
            <a:off x="503853" y="510724"/>
            <a:ext cx="52251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Data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63128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3339A69-ACD5-0A61-7DAE-F8893C9EA9C3}"/>
              </a:ext>
            </a:extLst>
          </p:cNvPr>
          <p:cNvSpPr txBox="1"/>
          <p:nvPr/>
        </p:nvSpPr>
        <p:spPr>
          <a:xfrm>
            <a:off x="1098468" y="885651"/>
            <a:ext cx="3229803" cy="4624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rgbClr val="FFFFFF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Info about the Aluminum dataset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924BDE-46C9-A17A-B7A6-D693CBB3BCB5}"/>
              </a:ext>
            </a:extLst>
          </p:cNvPr>
          <p:cNvSpPr txBox="1"/>
          <p:nvPr/>
        </p:nvSpPr>
        <p:spPr>
          <a:xfrm>
            <a:off x="4978708" y="885651"/>
            <a:ext cx="6525220" cy="4616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ungsten inert gas welding, is an arc welding process that uses a non-consumable tungsten electrode to produce the weld. In TIG welding, there generally occurs these following cases: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b="0" i="0" dirty="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Good weld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Burn through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Contamination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fusion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Misalignment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penetration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21964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Picture 18" descr="Graphical user interface&#10;&#10;Description automatically generated">
            <a:extLst>
              <a:ext uri="{FF2B5EF4-FFF2-40B4-BE49-F238E27FC236}">
                <a16:creationId xmlns:a16="http://schemas.microsoft.com/office/drawing/2014/main" id="{C61AAF9F-266C-34C4-CB9B-3B44E4D5D2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524" t="29839" r="32274" b="15037"/>
          <a:stretch/>
        </p:blipFill>
        <p:spPr bwMode="auto">
          <a:xfrm>
            <a:off x="3943225" y="765330"/>
            <a:ext cx="3943475" cy="5270081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0001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TIG Welding Aluminum">
            <a:hlinkClick r:id="" action="ppaction://media"/>
            <a:extLst>
              <a:ext uri="{FF2B5EF4-FFF2-40B4-BE49-F238E27FC236}">
                <a16:creationId xmlns:a16="http://schemas.microsoft.com/office/drawing/2014/main" id="{6D3A393C-D1C9-B174-CA62-0CFAD114501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85" end="289537.418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46268" y="1286934"/>
            <a:ext cx="7299465" cy="410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47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63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FDDEF810-FBAE-4C80-B905-316331395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46">
            <a:extLst>
              <a:ext uri="{FF2B5EF4-FFF2-40B4-BE49-F238E27FC236}">
                <a16:creationId xmlns:a16="http://schemas.microsoft.com/office/drawing/2014/main" id="{FD8C7A0F-D774-4978-AA9C-7E703C2F4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344168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47">
            <a:extLst>
              <a:ext uri="{FF2B5EF4-FFF2-40B4-BE49-F238E27FC236}">
                <a16:creationId xmlns:a16="http://schemas.microsoft.com/office/drawing/2014/main" id="{61C7310A-3A42-4F75-8058-7F39E52B1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344168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7D88313-56C7-45D8-8D97-2F5CCBF99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1544897" cy="11795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B35605-A226-BE2D-E46A-DB9339A8E0F3}"/>
              </a:ext>
            </a:extLst>
          </p:cNvPr>
          <p:cNvSpPr txBox="1"/>
          <p:nvPr/>
        </p:nvSpPr>
        <p:spPr>
          <a:xfrm>
            <a:off x="1047280" y="788894"/>
            <a:ext cx="10306520" cy="880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preparation  </a:t>
            </a:r>
          </a:p>
        </p:txBody>
      </p:sp>
      <p:graphicFrame>
        <p:nvGraphicFramePr>
          <p:cNvPr id="23" name="TextBox 20">
            <a:extLst>
              <a:ext uri="{FF2B5EF4-FFF2-40B4-BE49-F238E27FC236}">
                <a16:creationId xmlns:a16="http://schemas.microsoft.com/office/drawing/2014/main" id="{397FC4DF-D94C-AE90-2C1B-6951D476F7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2420325"/>
              </p:ext>
            </p:extLst>
          </p:nvPr>
        </p:nvGraphicFramePr>
        <p:xfrm>
          <a:off x="1047280" y="2189664"/>
          <a:ext cx="10095789" cy="4032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175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B35605-A226-BE2D-E46A-DB9339A8E0F3}"/>
              </a:ext>
            </a:extLst>
          </p:cNvPr>
          <p:cNvSpPr txBox="1"/>
          <p:nvPr/>
        </p:nvSpPr>
        <p:spPr>
          <a:xfrm>
            <a:off x="1383564" y="348865"/>
            <a:ext cx="9718111" cy="1576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Pre-Processing </a:t>
            </a:r>
          </a:p>
        </p:txBody>
      </p:sp>
      <p:graphicFrame>
        <p:nvGraphicFramePr>
          <p:cNvPr id="23" name="TextBox 20">
            <a:extLst>
              <a:ext uri="{FF2B5EF4-FFF2-40B4-BE49-F238E27FC236}">
                <a16:creationId xmlns:a16="http://schemas.microsoft.com/office/drawing/2014/main" id="{397FC4DF-D94C-AE90-2C1B-6951D476F7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5539653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43316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7380A3-DF37-2ADA-7951-6D3C26A67357}"/>
              </a:ext>
            </a:extLst>
          </p:cNvPr>
          <p:cNvSpPr txBox="1"/>
          <p:nvPr/>
        </p:nvSpPr>
        <p:spPr>
          <a:xfrm>
            <a:off x="958506" y="800392"/>
            <a:ext cx="10264697" cy="1212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Experiments: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D08ED7-C318-9AB9-595D-7422DDE8EDE4}"/>
              </a:ext>
            </a:extLst>
          </p:cNvPr>
          <p:cNvSpPr txBox="1"/>
          <p:nvPr/>
        </p:nvSpPr>
        <p:spPr>
          <a:xfrm>
            <a:off x="1367624" y="2490436"/>
            <a:ext cx="9708995" cy="3567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</a:rPr>
              <a:t>There are some experiments done to choose the best model for defect detection. These experiments can be separated into three categories: </a:t>
            </a:r>
            <a:endParaRPr lang="en-US" sz="240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effectLst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</a:rPr>
              <a:t>first category : using 6 classes.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</a:rPr>
              <a:t>second category: using 4 classes.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</a:rPr>
              <a:t>third category: using 2 classes.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6379688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Custom 11">
      <a:dk1>
        <a:srgbClr val="000000"/>
      </a:dk1>
      <a:lt1>
        <a:srgbClr val="FFFFFF"/>
      </a:lt1>
      <a:dk2>
        <a:srgbClr val="8439BD"/>
      </a:dk2>
      <a:lt2>
        <a:srgbClr val="EBEBEB"/>
      </a:lt2>
      <a:accent1>
        <a:srgbClr val="0EABB7"/>
      </a:accent1>
      <a:accent2>
        <a:srgbClr val="4868E5"/>
      </a:accent2>
      <a:accent3>
        <a:srgbClr val="20A472"/>
      </a:accent3>
      <a:accent4>
        <a:srgbClr val="B13DC8"/>
      </a:accent4>
      <a:accent5>
        <a:srgbClr val="172DA6"/>
      </a:accent5>
      <a:accent6>
        <a:srgbClr val="00B0F0"/>
      </a:accent6>
      <a:hlink>
        <a:srgbClr val="00B0F0"/>
      </a:hlink>
      <a:folHlink>
        <a:srgbClr val="B13DC8"/>
      </a:folHlink>
    </a:clrScheme>
    <a:fontScheme name="Custom 11">
      <a:majorFont>
        <a:latin typeface="Speak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duct Timeline_WAC_LH - v2" id="{C490F22C-BCE6-4049-96E9-DC11EF4DCC46}" vid="{AA5619E9-B2EB-4B47-8E48-7B1F4A347B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8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C1DAB8B-23BA-4827-9CE8-505DD4A39F0A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11B2B9-8CE5-4E5A-B70F-6B056FE844E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66BA265-3C9C-41FF-80C6-61A7F961C0D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55BC56-8FA3-435B-ACDD-0E8E6241EF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{B42F1DC5-C4DA-4716-96F8-66C7FB47E429}tf16411242_win32</Template>
  <TotalTime>543</TotalTime>
  <Words>378</Words>
  <Application>Microsoft Office PowerPoint</Application>
  <PresentationFormat>Widescreen</PresentationFormat>
  <Paragraphs>80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Avenir Next LT Pro Light</vt:lpstr>
      <vt:lpstr>Calibri</vt:lpstr>
      <vt:lpstr>Speak Pro</vt:lpstr>
      <vt:lpstr>Times New Roman</vt:lpstr>
      <vt:lpstr>Wingdings</vt:lpstr>
      <vt:lpstr>2_Office Theme</vt:lpstr>
      <vt:lpstr>Defect Inspection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Defect Inspection</dc:title>
  <dc:creator>aya adel</dc:creator>
  <cp:lastModifiedBy>aya adel</cp:lastModifiedBy>
  <cp:revision>18</cp:revision>
  <dcterms:created xsi:type="dcterms:W3CDTF">2022-08-08T15:09:22Z</dcterms:created>
  <dcterms:modified xsi:type="dcterms:W3CDTF">2022-08-15T02:10:48Z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